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64" r:id="rId3"/>
    <p:sldId id="261" r:id="rId4"/>
    <p:sldId id="257" r:id="rId5"/>
    <p:sldId id="262" r:id="rId6"/>
    <p:sldId id="258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617220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СУЧАСНА ФІЗКУЛЬТУРА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61898" y="5229200"/>
            <a:ext cx="2934072" cy="1371600"/>
          </a:xfrm>
        </p:spPr>
        <p:txBody>
          <a:bodyPr>
            <a:normAutofit/>
          </a:bodyPr>
          <a:lstStyle/>
          <a:p>
            <a:r>
              <a:rPr lang="uk-UA" sz="1600" dirty="0">
                <a:solidFill>
                  <a:schemeClr val="tx1"/>
                </a:solidFill>
              </a:rPr>
              <a:t>Підготувала: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uk-UA" sz="1600">
                <a:solidFill>
                  <a:schemeClr val="tx1"/>
                </a:solidFill>
              </a:rPr>
              <a:t>вчителька </a:t>
            </a:r>
            <a:r>
              <a:rPr lang="uk-UA" sz="1600" dirty="0">
                <a:solidFill>
                  <a:schemeClr val="tx1"/>
                </a:solidFill>
              </a:rPr>
              <a:t>фізкультури</a:t>
            </a:r>
          </a:p>
          <a:p>
            <a:r>
              <a:rPr lang="uk-UA" sz="1600" dirty="0">
                <a:solidFill>
                  <a:schemeClr val="tx1"/>
                </a:solidFill>
              </a:rPr>
              <a:t>Мельник Н.О.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87824" y="2204864"/>
            <a:ext cx="3960440" cy="108012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u="sng" dirty="0" err="1">
                <a:solidFill>
                  <a:schemeClr val="accent1"/>
                </a:solidFill>
                <a:latin typeface="+mn-lt"/>
              </a:rPr>
              <a:t>Черл</a:t>
            </a:r>
            <a:r>
              <a:rPr lang="uk-UA" sz="4400" u="sng" dirty="0">
                <a:solidFill>
                  <a:schemeClr val="accent1"/>
                </a:solidFill>
                <a:latin typeface="+mn-lt"/>
              </a:rPr>
              <a:t>і</a:t>
            </a:r>
            <a:r>
              <a:rPr lang="ru-RU" sz="4400" u="sng" dirty="0" err="1">
                <a:solidFill>
                  <a:schemeClr val="accent1"/>
                </a:solidFill>
                <a:latin typeface="+mn-lt"/>
              </a:rPr>
              <a:t>динг</a:t>
            </a:r>
            <a:endParaRPr lang="ru-RU" sz="4400" u="sng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248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485" y="548680"/>
            <a:ext cx="3106688" cy="562074"/>
          </a:xfrm>
        </p:spPr>
        <p:txBody>
          <a:bodyPr>
            <a:normAutofit/>
          </a:bodyPr>
          <a:lstStyle/>
          <a:p>
            <a:r>
              <a:rPr lang="uk-UA" u="sng" dirty="0" err="1">
                <a:solidFill>
                  <a:schemeClr val="accent1">
                    <a:lumMod val="75000"/>
                  </a:schemeClr>
                </a:solidFill>
              </a:rPr>
              <a:t>черлідинг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87302" y="1318307"/>
            <a:ext cx="3556751" cy="108012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Азартність </a:t>
            </a:r>
            <a:r>
              <a:rPr lang="uk-UA" sz="3600" dirty="0">
                <a:solidFill>
                  <a:srgbClr val="FFFF00"/>
                </a:solidFill>
              </a:rPr>
              <a:t>♦♦♦♦</a:t>
            </a:r>
          </a:p>
          <a:p>
            <a:r>
              <a:rPr lang="uk-UA" dirty="0" err="1"/>
              <a:t>Травматичність</a:t>
            </a:r>
            <a:r>
              <a:rPr lang="uk-UA" dirty="0"/>
              <a:t>  </a:t>
            </a:r>
            <a:r>
              <a:rPr lang="uk-UA" sz="3600" dirty="0">
                <a:solidFill>
                  <a:srgbClr val="FFFF00"/>
                </a:solidFill>
              </a:rPr>
              <a:t>♦</a:t>
            </a:r>
          </a:p>
          <a:p>
            <a:endParaRPr lang="uk-UA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0374" y="3125048"/>
            <a:ext cx="80003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Естетичний і видовищний вид спортивної активності, походить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слова «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схвальний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закличний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вигук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і  «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leading</a:t>
            </a:r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— 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ведення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», 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спрямовування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 —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складно-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координаційний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вид спорту,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поєдує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собі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характерні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риси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художньої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спортивної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гімнастики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 акробатики та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танцювальних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напрямків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(джаз,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фанк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хіп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-хоп та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інші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Черлідинг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популярний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як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серед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жінок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так і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серед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чоловіків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змагаються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змішаних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командах у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всіх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номінаціях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Азарт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черлідингу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розкачати аудиторію під час різноманітних занять.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AutoShape 4" descr="Черлидинг: векторные изображения и иллюстрации, которые можно скачать  бесплатно |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Черлидинг: векторные изображения и иллюстрации, которые можно скачать  бесплатно | Fre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Admin\Desktop\cheerleaders_1308-40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31449"/>
            <a:ext cx="3744721" cy="286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3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1167" y="641822"/>
            <a:ext cx="8280920" cy="8401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/>
              <a:t>Зародився</a:t>
            </a:r>
            <a:r>
              <a:rPr lang="ru-RU" sz="1800" dirty="0"/>
              <a:t> </a:t>
            </a:r>
            <a:r>
              <a:rPr lang="ru-RU" sz="1800" dirty="0" err="1"/>
              <a:t>цей</a:t>
            </a:r>
            <a:r>
              <a:rPr lang="ru-RU" sz="1800" dirty="0"/>
              <a:t> вид спорту в США в 70-і роки 19 </a:t>
            </a:r>
            <a:r>
              <a:rPr lang="ru-RU" sz="1800" dirty="0" err="1"/>
              <a:t>століття</a:t>
            </a:r>
            <a:r>
              <a:rPr lang="ru-RU" sz="1800" dirty="0"/>
              <a:t>. </a:t>
            </a:r>
          </a:p>
          <a:p>
            <a:pPr marL="0" indent="0" algn="ctr">
              <a:buNone/>
            </a:pPr>
            <a:r>
              <a:rPr lang="ru-RU" sz="1800" dirty="0"/>
              <a:t>У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брали участь і </a:t>
            </a:r>
            <a:r>
              <a:rPr lang="ru-RU" sz="1800" dirty="0" err="1"/>
              <a:t>команди</a:t>
            </a:r>
            <a:r>
              <a:rPr lang="ru-RU" sz="1800" dirty="0"/>
              <a:t>, і </a:t>
            </a:r>
            <a:r>
              <a:rPr lang="ru-RU" sz="1800" dirty="0" err="1"/>
              <a:t>спортивні</a:t>
            </a:r>
            <a:r>
              <a:rPr lang="ru-RU" sz="1800" dirty="0"/>
              <a:t> клуби, і </a:t>
            </a:r>
            <a:r>
              <a:rPr lang="ru-RU" sz="1800" dirty="0" err="1"/>
              <a:t>федерації</a:t>
            </a:r>
            <a:r>
              <a:rPr lang="ru-RU" sz="1800" dirty="0"/>
              <a:t>. </a:t>
            </a:r>
          </a:p>
        </p:txBody>
      </p:sp>
      <p:pic>
        <p:nvPicPr>
          <p:cNvPr id="2050" name="Picture 2" descr="C:\Users\Admin\Desktop\pom-081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63" y="2204864"/>
            <a:ext cx="3409008" cy="444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Istor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20203"/>
            <a:ext cx="3076857" cy="307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12071" y="188640"/>
            <a:ext cx="5338936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uk-UA" u="sng" dirty="0">
                <a:solidFill>
                  <a:schemeClr val="tx1"/>
                </a:solidFill>
              </a:rPr>
              <a:t>Історія походження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167" y="1481962"/>
            <a:ext cx="4845617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/>
              <a:t>Черлідинг</a:t>
            </a:r>
            <a:r>
              <a:rPr lang="ru-RU" sz="1600" dirty="0"/>
              <a:t> </a:t>
            </a:r>
            <a:r>
              <a:rPr lang="ru-RU" sz="1600" dirty="0" err="1"/>
              <a:t>успішно</a:t>
            </a:r>
            <a:r>
              <a:rPr lang="ru-RU" sz="1600" dirty="0"/>
              <a:t> </a:t>
            </a:r>
            <a:r>
              <a:rPr lang="ru-RU" sz="1600" dirty="0" err="1"/>
              <a:t>залучає</a:t>
            </a:r>
            <a:r>
              <a:rPr lang="ru-RU" sz="1600" dirty="0"/>
              <a:t> </a:t>
            </a:r>
            <a:r>
              <a:rPr lang="ru-RU" sz="1600" dirty="0" err="1"/>
              <a:t>глядачів</a:t>
            </a:r>
            <a:r>
              <a:rPr lang="ru-RU" sz="1600" dirty="0"/>
              <a:t> на </a:t>
            </a:r>
            <a:r>
              <a:rPr lang="ru-RU" sz="1600" dirty="0" err="1"/>
              <a:t>спортивні</a:t>
            </a:r>
            <a:r>
              <a:rPr lang="ru-RU" sz="1600" dirty="0"/>
              <a:t> </a:t>
            </a:r>
            <a:r>
              <a:rPr lang="ru-RU" sz="1600" dirty="0" err="1"/>
              <a:t>стадіони</a:t>
            </a:r>
            <a:r>
              <a:rPr lang="ru-RU" sz="1600" dirty="0"/>
              <a:t>, </a:t>
            </a:r>
            <a:r>
              <a:rPr lang="ru-RU" sz="1600" dirty="0" err="1"/>
              <a:t>створює</a:t>
            </a:r>
            <a:r>
              <a:rPr lang="ru-RU" sz="1600" dirty="0"/>
              <a:t> </a:t>
            </a:r>
            <a:r>
              <a:rPr lang="ru-RU" sz="1600" dirty="0" err="1"/>
              <a:t>сприятливий</a:t>
            </a:r>
            <a:r>
              <a:rPr lang="ru-RU" sz="1600" dirty="0"/>
              <a:t> морально-</a:t>
            </a:r>
            <a:r>
              <a:rPr lang="ru-RU" sz="1600" dirty="0" err="1"/>
              <a:t>психологічний</a:t>
            </a:r>
            <a:r>
              <a:rPr lang="ru-RU" sz="1600" dirty="0"/>
              <a:t> </a:t>
            </a:r>
            <a:r>
              <a:rPr lang="ru-RU" sz="1600" dirty="0" err="1"/>
              <a:t>клімат</a:t>
            </a:r>
            <a:r>
              <a:rPr lang="ru-RU" sz="1600" dirty="0"/>
              <a:t>, </a:t>
            </a:r>
            <a:r>
              <a:rPr lang="ru-RU" sz="1600" dirty="0" err="1"/>
              <a:t>пом’якшує</a:t>
            </a:r>
            <a:r>
              <a:rPr lang="ru-RU" sz="1600" dirty="0"/>
              <a:t> </a:t>
            </a:r>
            <a:r>
              <a:rPr lang="ru-RU" sz="1600" dirty="0" err="1"/>
              <a:t>агресію</a:t>
            </a:r>
            <a:r>
              <a:rPr lang="ru-RU" sz="1600" dirty="0"/>
              <a:t> </a:t>
            </a:r>
            <a:r>
              <a:rPr lang="ru-RU" sz="1600" dirty="0" err="1"/>
              <a:t>вболівальників</a:t>
            </a:r>
            <a:r>
              <a:rPr lang="ru-RU" sz="1600" dirty="0"/>
              <a:t> і </a:t>
            </a:r>
            <a:r>
              <a:rPr lang="ru-RU" sz="1600" dirty="0" err="1"/>
              <a:t>фанатів</a:t>
            </a:r>
            <a:r>
              <a:rPr lang="ru-RU" sz="1600" dirty="0"/>
              <a:t>, </a:t>
            </a:r>
            <a:r>
              <a:rPr lang="ru-RU" sz="1600" dirty="0" err="1"/>
              <a:t>створює</a:t>
            </a:r>
            <a:r>
              <a:rPr lang="ru-RU" sz="1600" dirty="0"/>
              <a:t> атмосферу «позитивного фанатизму», </a:t>
            </a:r>
            <a:r>
              <a:rPr lang="ru-RU" sz="1600" dirty="0" err="1"/>
              <a:t>керуючи</a:t>
            </a:r>
            <a:r>
              <a:rPr lang="ru-RU" sz="1600" dirty="0"/>
              <a:t> </a:t>
            </a:r>
            <a:r>
              <a:rPr lang="ru-RU" sz="1600" dirty="0" err="1"/>
              <a:t>емоціями</a:t>
            </a:r>
            <a:r>
              <a:rPr lang="ru-RU" sz="1600" dirty="0"/>
              <a:t> </a:t>
            </a:r>
            <a:r>
              <a:rPr lang="ru-RU" sz="1600" dirty="0" err="1"/>
              <a:t>глядачів</a:t>
            </a:r>
            <a:r>
              <a:rPr lang="ru-RU" sz="1600" dirty="0"/>
              <a:t>, </a:t>
            </a:r>
            <a:r>
              <a:rPr lang="ru-RU" sz="1600" dirty="0" err="1"/>
              <a:t>підтримує</a:t>
            </a:r>
            <a:r>
              <a:rPr lang="ru-RU" sz="1600" dirty="0"/>
              <a:t> </a:t>
            </a:r>
            <a:r>
              <a:rPr lang="ru-RU" sz="1600" dirty="0" err="1"/>
              <a:t>команди</a:t>
            </a:r>
            <a:r>
              <a:rPr lang="ru-RU" sz="1600" dirty="0"/>
              <a:t>, </a:t>
            </a:r>
            <a:r>
              <a:rPr lang="ru-RU" sz="1600" dirty="0" err="1"/>
              <a:t>несе</a:t>
            </a:r>
            <a:r>
              <a:rPr lang="ru-RU" sz="1600" dirty="0"/>
              <a:t> </a:t>
            </a:r>
            <a:r>
              <a:rPr lang="ru-RU" sz="1600" dirty="0" err="1"/>
              <a:t>розважальний</a:t>
            </a:r>
            <a:r>
              <a:rPr lang="ru-RU" sz="1600" dirty="0"/>
              <a:t> </a:t>
            </a:r>
            <a:r>
              <a:rPr lang="ru-RU" sz="1600" dirty="0" err="1"/>
              <a:t>зміст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43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7448" y="332656"/>
            <a:ext cx="83290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Черлідинг</a:t>
            </a:r>
            <a:r>
              <a:rPr lang="ru-RU" dirty="0"/>
              <a:t> - </a:t>
            </a:r>
            <a:r>
              <a:rPr lang="ru-RU" dirty="0" err="1"/>
              <a:t>типово</a:t>
            </a:r>
            <a:r>
              <a:rPr lang="ru-RU" dirty="0"/>
              <a:t> </a:t>
            </a:r>
            <a:r>
              <a:rPr lang="ru-RU" dirty="0" err="1"/>
              <a:t>американський</a:t>
            </a:r>
            <a:r>
              <a:rPr lang="ru-RU" dirty="0"/>
              <a:t> вид спорту, принесений </a:t>
            </a:r>
            <a:r>
              <a:rPr lang="ru-RU" dirty="0" err="1"/>
              <a:t>заокеанською</a:t>
            </a:r>
            <a:r>
              <a:rPr lang="ru-RU" dirty="0"/>
              <a:t> баскетбольною </a:t>
            </a:r>
            <a:r>
              <a:rPr lang="ru-RU" dirty="0" err="1"/>
              <a:t>хвилею</a:t>
            </a:r>
            <a:r>
              <a:rPr lang="ru-RU" dirty="0"/>
              <a:t> до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,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добрий</a:t>
            </a:r>
            <a:r>
              <a:rPr lang="ru-RU" dirty="0"/>
              <a:t> десяток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не просто </a:t>
            </a:r>
            <a:r>
              <a:rPr lang="ru-RU" dirty="0" err="1"/>
              <a:t>розвагою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певне</a:t>
            </a:r>
            <a:r>
              <a:rPr lang="ru-RU" dirty="0"/>
              <a:t> </a:t>
            </a:r>
            <a:r>
              <a:rPr lang="ru-RU" dirty="0" err="1"/>
              <a:t>естетичне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але і </a:t>
            </a:r>
            <a:r>
              <a:rPr lang="ru-RU" dirty="0" err="1"/>
              <a:t>серйозним</a:t>
            </a:r>
            <a:r>
              <a:rPr lang="ru-RU" dirty="0"/>
              <a:t> видом спорту,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реальні</a:t>
            </a:r>
            <a:r>
              <a:rPr lang="ru-RU" dirty="0"/>
              <a:t> </a:t>
            </a:r>
            <a:r>
              <a:rPr lang="ru-RU" dirty="0" err="1"/>
              <a:t>шанси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ru-RU" dirty="0" err="1"/>
              <a:t>найближчі</a:t>
            </a:r>
            <a:r>
              <a:rPr lang="ru-RU" dirty="0"/>
              <a:t> роки бути </a:t>
            </a:r>
            <a:r>
              <a:rPr lang="ru-RU" dirty="0" err="1"/>
              <a:t>включеним</a:t>
            </a:r>
            <a:r>
              <a:rPr lang="ru-RU" dirty="0"/>
              <a:t> до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Олімпійських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.</a:t>
            </a:r>
          </a:p>
          <a:p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97465" y="2025427"/>
            <a:ext cx="8428974" cy="20621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Як </a:t>
            </a:r>
            <a:r>
              <a:rPr lang="ru-RU" sz="1600" dirty="0" err="1"/>
              <a:t>естетична</a:t>
            </a:r>
            <a:r>
              <a:rPr lang="ru-RU" sz="1600" dirty="0"/>
              <a:t> </a:t>
            </a:r>
            <a:r>
              <a:rPr lang="ru-RU" sz="1600" dirty="0" err="1"/>
              <a:t>фізкультурна</a:t>
            </a:r>
            <a:r>
              <a:rPr lang="ru-RU" sz="1600" dirty="0"/>
              <a:t> </a:t>
            </a:r>
            <a:r>
              <a:rPr lang="ru-RU" sz="1600" dirty="0" err="1"/>
              <a:t>традиція</a:t>
            </a:r>
            <a:r>
              <a:rPr lang="ru-RU" sz="1600" dirty="0"/>
              <a:t>,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іде</a:t>
            </a:r>
            <a:r>
              <a:rPr lang="ru-RU" sz="1600" dirty="0"/>
              <a:t> «</a:t>
            </a:r>
            <a:r>
              <a:rPr lang="ru-RU" sz="1600" dirty="0" err="1"/>
              <a:t>корінням</a:t>
            </a:r>
            <a:r>
              <a:rPr lang="ru-RU" sz="1600" dirty="0"/>
              <a:t>» </a:t>
            </a:r>
            <a:r>
              <a:rPr lang="ru-RU" sz="1600" dirty="0" err="1"/>
              <a:t>сивої</a:t>
            </a:r>
            <a:r>
              <a:rPr lang="ru-RU" sz="1600" dirty="0"/>
              <a:t> </a:t>
            </a:r>
            <a:r>
              <a:rPr lang="ru-RU" sz="1600" dirty="0" err="1"/>
              <a:t>давнини</a:t>
            </a:r>
            <a:r>
              <a:rPr lang="ru-RU" sz="1600" dirty="0"/>
              <a:t> на </a:t>
            </a:r>
            <a:r>
              <a:rPr lang="ru-RU" sz="1600" dirty="0" err="1"/>
              <a:t>Балтійський</a:t>
            </a:r>
            <a:r>
              <a:rPr lang="ru-RU" sz="1600" dirty="0"/>
              <a:t> </a:t>
            </a:r>
            <a:r>
              <a:rPr lang="ru-RU" sz="1600" dirty="0" err="1"/>
              <a:t>півострів</a:t>
            </a:r>
            <a:r>
              <a:rPr lang="ru-RU" sz="1600" dirty="0"/>
              <a:t> в </a:t>
            </a:r>
            <a:r>
              <a:rPr lang="ru-RU" sz="1600" dirty="0" err="1"/>
              <a:t>Давню</a:t>
            </a:r>
            <a:r>
              <a:rPr lang="ru-RU" sz="1600" dirty="0"/>
              <a:t> </a:t>
            </a:r>
            <a:r>
              <a:rPr lang="ru-RU" sz="1600" dirty="0" err="1"/>
              <a:t>Елладу</a:t>
            </a:r>
            <a:r>
              <a:rPr lang="ru-RU" sz="1600" dirty="0"/>
              <a:t>. </a:t>
            </a:r>
            <a:r>
              <a:rPr lang="ru-RU" sz="1600" dirty="0" err="1"/>
              <a:t>Саме</a:t>
            </a:r>
            <a:r>
              <a:rPr lang="ru-RU" sz="1600" dirty="0"/>
              <a:t> там,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проведення</a:t>
            </a:r>
            <a:r>
              <a:rPr lang="ru-RU" sz="1600" dirty="0"/>
              <a:t> </a:t>
            </a:r>
            <a:r>
              <a:rPr lang="ru-RU" sz="1600" dirty="0" err="1"/>
              <a:t>Олімпійських</a:t>
            </a:r>
            <a:r>
              <a:rPr lang="ru-RU" sz="1600" dirty="0"/>
              <a:t> </a:t>
            </a:r>
            <a:r>
              <a:rPr lang="ru-RU" sz="1600" dirty="0" err="1"/>
              <a:t>Ігор</a:t>
            </a:r>
            <a:r>
              <a:rPr lang="ru-RU" sz="1600" dirty="0"/>
              <a:t>, </a:t>
            </a:r>
            <a:r>
              <a:rPr lang="ru-RU" sz="1600" dirty="0" err="1"/>
              <a:t>з'явилися</a:t>
            </a:r>
            <a:r>
              <a:rPr lang="ru-RU" sz="1600" dirty="0"/>
              <a:t> </a:t>
            </a:r>
            <a:r>
              <a:rPr lang="ru-RU" sz="1600" dirty="0" err="1"/>
              <a:t>перші</a:t>
            </a:r>
            <a:r>
              <a:rPr lang="ru-RU" sz="1600" dirty="0"/>
              <a:t> </a:t>
            </a:r>
            <a:r>
              <a:rPr lang="ru-RU" sz="1600" dirty="0" err="1"/>
              <a:t>групи</a:t>
            </a:r>
            <a:r>
              <a:rPr lang="ru-RU" sz="1600" dirty="0"/>
              <a:t> </a:t>
            </a:r>
            <a:r>
              <a:rPr lang="ru-RU" sz="1600" dirty="0" err="1"/>
              <a:t>підтримки</a:t>
            </a:r>
            <a:r>
              <a:rPr lang="ru-RU" sz="1600" dirty="0"/>
              <a:t>. </a:t>
            </a:r>
            <a:r>
              <a:rPr lang="ru-RU" sz="1600" dirty="0" err="1"/>
              <a:t>Однак</a:t>
            </a:r>
            <a:r>
              <a:rPr lang="ru-RU" sz="1600" dirty="0"/>
              <a:t> до </a:t>
            </a:r>
            <a:r>
              <a:rPr lang="ru-RU" sz="1600" dirty="0" err="1"/>
              <a:t>нашої</a:t>
            </a:r>
            <a:r>
              <a:rPr lang="ru-RU" sz="1600" dirty="0"/>
              <a:t> </a:t>
            </a:r>
            <a:r>
              <a:rPr lang="ru-RU" sz="1600" dirty="0" err="1"/>
              <a:t>ери</a:t>
            </a:r>
            <a:r>
              <a:rPr lang="ru-RU" sz="1600" dirty="0"/>
              <a:t> </a:t>
            </a:r>
            <a:r>
              <a:rPr lang="ru-RU" sz="1600" dirty="0" err="1"/>
              <a:t>Греція</a:t>
            </a:r>
            <a:r>
              <a:rPr lang="ru-RU" sz="1600" dirty="0"/>
              <a:t>, яка по праву </a:t>
            </a:r>
            <a:r>
              <a:rPr lang="ru-RU" sz="1600" dirty="0" err="1"/>
              <a:t>вважається</a:t>
            </a:r>
            <a:r>
              <a:rPr lang="ru-RU" sz="1600" dirty="0"/>
              <a:t> </a:t>
            </a:r>
            <a:r>
              <a:rPr lang="ru-RU" sz="1600" dirty="0" err="1"/>
              <a:t>колискою</a:t>
            </a:r>
            <a:r>
              <a:rPr lang="ru-RU" sz="1600" dirty="0"/>
              <a:t> </a:t>
            </a:r>
            <a:r>
              <a:rPr lang="ru-RU" sz="1600" dirty="0" err="1"/>
              <a:t>цивілізації</a:t>
            </a:r>
            <a:r>
              <a:rPr lang="ru-RU" sz="1600" dirty="0"/>
              <a:t>, в </a:t>
            </a:r>
            <a:r>
              <a:rPr lang="ru-RU" sz="1600" dirty="0" err="1"/>
              <a:t>питаннях</a:t>
            </a:r>
            <a:r>
              <a:rPr lang="ru-RU" sz="1600" dirty="0"/>
              <a:t> прав </a:t>
            </a:r>
            <a:r>
              <a:rPr lang="ru-RU" sz="1600" dirty="0" err="1"/>
              <a:t>слабкої</a:t>
            </a:r>
            <a:r>
              <a:rPr lang="ru-RU" sz="1600" dirty="0"/>
              <a:t> </a:t>
            </a:r>
            <a:r>
              <a:rPr lang="ru-RU" sz="1600" dirty="0" err="1"/>
              <a:t>статі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варварською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культурною, і </a:t>
            </a:r>
            <a:r>
              <a:rPr lang="ru-RU" sz="1600" dirty="0" err="1"/>
              <a:t>забороняла</a:t>
            </a:r>
            <a:r>
              <a:rPr lang="ru-RU" sz="1600" dirty="0"/>
              <a:t> </a:t>
            </a:r>
            <a:r>
              <a:rPr lang="ru-RU" sz="1600" dirty="0" err="1"/>
              <a:t>жінкам</a:t>
            </a:r>
            <a:r>
              <a:rPr lang="ru-RU" sz="1600" dirty="0"/>
              <a:t> не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брати</a:t>
            </a:r>
            <a:r>
              <a:rPr lang="ru-RU" sz="1600" dirty="0"/>
              <a:t> участь в </a:t>
            </a:r>
            <a:r>
              <a:rPr lang="ru-RU" sz="1600" dirty="0" err="1"/>
              <a:t>змаганнях</a:t>
            </a:r>
            <a:r>
              <a:rPr lang="ru-RU" sz="1600" dirty="0"/>
              <a:t>, а й </a:t>
            </a:r>
            <a:r>
              <a:rPr lang="ru-RU" sz="1600" dirty="0" err="1"/>
              <a:t>підтримувати</a:t>
            </a:r>
            <a:r>
              <a:rPr lang="ru-RU" sz="1600" dirty="0"/>
              <a:t> </a:t>
            </a:r>
            <a:r>
              <a:rPr lang="ru-RU" sz="1600" dirty="0" err="1"/>
              <a:t>своїх</a:t>
            </a:r>
            <a:r>
              <a:rPr lang="ru-RU" sz="1600" dirty="0"/>
              <a:t> </a:t>
            </a:r>
            <a:r>
              <a:rPr lang="ru-RU" sz="1600" dirty="0" err="1"/>
              <a:t>атлетів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/>
              <a:t>Тому першими </a:t>
            </a:r>
            <a:r>
              <a:rPr lang="ru-RU" sz="1600" dirty="0" err="1"/>
              <a:t>черлідери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чоловіки</a:t>
            </a:r>
            <a:r>
              <a:rPr lang="ru-RU" sz="1600" dirty="0"/>
              <a:t>. Правда,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завданням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тішити</a:t>
            </a:r>
            <a:r>
              <a:rPr lang="ru-RU" sz="1600" dirty="0"/>
              <a:t> </a:t>
            </a:r>
            <a:r>
              <a:rPr lang="ru-RU" sz="1600" dirty="0" err="1"/>
              <a:t>спортсменів</a:t>
            </a:r>
            <a:r>
              <a:rPr lang="ru-RU" sz="1600" dirty="0"/>
              <a:t> </a:t>
            </a:r>
            <a:r>
              <a:rPr lang="ru-RU" sz="1600" dirty="0" err="1"/>
              <a:t>співом</a:t>
            </a:r>
            <a:r>
              <a:rPr lang="ru-RU" sz="1600" dirty="0"/>
              <a:t>, </a:t>
            </a:r>
            <a:r>
              <a:rPr lang="ru-RU" sz="1600" dirty="0" err="1"/>
              <a:t>грою</a:t>
            </a:r>
            <a:r>
              <a:rPr lang="ru-RU" sz="1600" dirty="0"/>
              <a:t> на </a:t>
            </a:r>
            <a:r>
              <a:rPr lang="ru-RU" sz="1600" dirty="0" err="1"/>
              <a:t>арфі</a:t>
            </a:r>
            <a:r>
              <a:rPr lang="ru-RU" sz="1600" dirty="0"/>
              <a:t> і </a:t>
            </a:r>
            <a:r>
              <a:rPr lang="ru-RU" sz="1600" dirty="0" err="1"/>
              <a:t>декламуванням</a:t>
            </a:r>
            <a:r>
              <a:rPr lang="ru-RU" sz="1600" dirty="0"/>
              <a:t> </a:t>
            </a:r>
            <a:r>
              <a:rPr lang="ru-RU" sz="1600" dirty="0" err="1"/>
              <a:t>віршів</a:t>
            </a:r>
            <a:r>
              <a:rPr lang="ru-RU" sz="16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448" y="4365104"/>
            <a:ext cx="8162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черлідинг</a:t>
            </a:r>
            <a:r>
              <a:rPr lang="ru-RU" dirty="0"/>
              <a:t> і </a:t>
            </a:r>
            <a:r>
              <a:rPr lang="ru-RU" dirty="0" err="1"/>
              <a:t>асоціюється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жіночими</a:t>
            </a:r>
            <a:r>
              <a:rPr lang="ru-RU" dirty="0"/>
              <a:t> </a:t>
            </a:r>
            <a:r>
              <a:rPr lang="ru-RU" dirty="0" err="1"/>
              <a:t>рухами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черлідерами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не </a:t>
            </a:r>
            <a:r>
              <a:rPr lang="ru-RU" dirty="0" err="1"/>
              <a:t>заокеанські</a:t>
            </a:r>
            <a:r>
              <a:rPr lang="ru-RU" dirty="0"/>
              <a:t> </a:t>
            </a:r>
            <a:r>
              <a:rPr lang="ru-RU" dirty="0" err="1"/>
              <a:t>красуні</a:t>
            </a:r>
            <a:r>
              <a:rPr lang="ru-RU" dirty="0"/>
              <a:t>, а </a:t>
            </a:r>
            <a:r>
              <a:rPr lang="ru-RU" dirty="0" err="1"/>
              <a:t>американські</a:t>
            </a:r>
            <a:r>
              <a:rPr lang="ru-RU" dirty="0"/>
              <a:t> </a:t>
            </a:r>
            <a:r>
              <a:rPr lang="ru-RU" dirty="0" err="1"/>
              <a:t>шанувальники</a:t>
            </a:r>
            <a:r>
              <a:rPr lang="ru-RU" dirty="0"/>
              <a:t> футболу. </a:t>
            </a:r>
            <a:r>
              <a:rPr lang="ru-RU" dirty="0" err="1"/>
              <a:t>Саме</a:t>
            </a:r>
            <a:r>
              <a:rPr lang="ru-RU" dirty="0"/>
              <a:t> вони в 1898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відкрили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віху</a:t>
            </a:r>
            <a:r>
              <a:rPr lang="ru-RU" dirty="0"/>
              <a:t> в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черліденговому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, </a:t>
            </a:r>
            <a:r>
              <a:rPr lang="ru-RU" dirty="0" err="1"/>
              <a:t>підтримуючи</a:t>
            </a:r>
            <a:r>
              <a:rPr lang="ru-RU" dirty="0"/>
              <a:t> команду </a:t>
            </a:r>
            <a:r>
              <a:rPr lang="ru-RU" dirty="0" err="1"/>
              <a:t>Мінесотського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синхронними</a:t>
            </a:r>
            <a:r>
              <a:rPr lang="ru-RU" dirty="0"/>
              <a:t> </a:t>
            </a:r>
            <a:r>
              <a:rPr lang="ru-RU" dirty="0" err="1"/>
              <a:t>танцями</a:t>
            </a:r>
            <a:r>
              <a:rPr lang="ru-RU" dirty="0"/>
              <a:t> і </a:t>
            </a:r>
            <a:r>
              <a:rPr lang="ru-RU" dirty="0" err="1"/>
              <a:t>декламацією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85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99792" y="306713"/>
            <a:ext cx="4608512" cy="346050"/>
          </a:xfrm>
        </p:spPr>
        <p:txBody>
          <a:bodyPr>
            <a:normAutofit fontScale="90000"/>
          </a:bodyPr>
          <a:lstStyle/>
          <a:p>
            <a:r>
              <a:rPr lang="uk-UA" dirty="0"/>
              <a:t>Особливості </a:t>
            </a:r>
            <a:r>
              <a:rPr lang="uk-UA" dirty="0" err="1"/>
              <a:t>черлідингу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52763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Черлідинг</a:t>
            </a:r>
            <a:r>
              <a:rPr lang="ru-RU" dirty="0"/>
              <a:t> - 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шоу, </a:t>
            </a:r>
            <a:r>
              <a:rPr lang="ru-RU" dirty="0" err="1"/>
              <a:t>поставлене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, а й вид спорту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чемпіонатами</a:t>
            </a:r>
            <a:r>
              <a:rPr lang="ru-RU" dirty="0"/>
              <a:t>, </a:t>
            </a:r>
            <a:r>
              <a:rPr lang="ru-RU" dirty="0" err="1"/>
              <a:t>змаганнями</a:t>
            </a:r>
            <a:r>
              <a:rPr lang="ru-RU" dirty="0"/>
              <a:t> і, </a:t>
            </a:r>
            <a:r>
              <a:rPr lang="ru-RU" dirty="0" err="1"/>
              <a:t>звичайно</a:t>
            </a:r>
            <a:r>
              <a:rPr lang="ru-RU" dirty="0"/>
              <a:t> ж, </a:t>
            </a:r>
            <a:r>
              <a:rPr lang="ru-RU" dirty="0" err="1"/>
              <a:t>важкими</a:t>
            </a:r>
            <a:r>
              <a:rPr lang="ru-RU" dirty="0"/>
              <a:t> </a:t>
            </a:r>
            <a:r>
              <a:rPr lang="ru-RU" dirty="0" err="1"/>
              <a:t>тренуваннями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по </a:t>
            </a:r>
            <a:r>
              <a:rPr lang="ru-RU" dirty="0" err="1"/>
              <a:t>черлідингу</a:t>
            </a:r>
            <a:r>
              <a:rPr lang="ru-RU" dirty="0"/>
              <a:t> – </a:t>
            </a:r>
            <a:r>
              <a:rPr lang="ru-RU" dirty="0" err="1"/>
              <a:t>вибудувати</a:t>
            </a:r>
            <a:r>
              <a:rPr lang="ru-RU" dirty="0"/>
              <a:t> </a:t>
            </a:r>
            <a:r>
              <a:rPr lang="ru-RU" dirty="0" err="1"/>
              <a:t>піраміду</a:t>
            </a:r>
            <a:r>
              <a:rPr lang="ru-RU" dirty="0"/>
              <a:t> з людей, і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буде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піраміда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. Плюс до </a:t>
            </a:r>
            <a:r>
              <a:rPr lang="ru-RU" dirty="0" err="1"/>
              <a:t>всього</a:t>
            </a:r>
            <a:r>
              <a:rPr lang="ru-RU" dirty="0"/>
              <a:t>, при </a:t>
            </a:r>
            <a:r>
              <a:rPr lang="ru-RU" dirty="0" err="1"/>
              <a:t>побудові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акробатичних</a:t>
            </a:r>
            <a:r>
              <a:rPr lang="ru-RU" dirty="0"/>
              <a:t> </a:t>
            </a:r>
            <a:r>
              <a:rPr lang="ru-RU" dirty="0" err="1"/>
              <a:t>номерів</a:t>
            </a:r>
            <a:r>
              <a:rPr lang="ru-RU" dirty="0"/>
              <a:t> і </a:t>
            </a:r>
            <a:r>
              <a:rPr lang="ru-RU" dirty="0" err="1"/>
              <a:t>танцювальних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5" name="Picture 3" descr="C:\Users\Admin\Desktop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42" y="2852936"/>
            <a:ext cx="611892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1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5256584" cy="432048"/>
          </a:xfrm>
        </p:spPr>
        <p:txBody>
          <a:bodyPr>
            <a:normAutofit fontScale="90000"/>
          </a:bodyPr>
          <a:lstStyle/>
          <a:p>
            <a:r>
              <a:rPr lang="uk-UA" dirty="0"/>
              <a:t>Правила </a:t>
            </a:r>
            <a:r>
              <a:rPr lang="uk-UA" dirty="0" err="1"/>
              <a:t>черлідингу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6979" y="578745"/>
            <a:ext cx="8424936" cy="2016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err="1"/>
              <a:t>Заняття</a:t>
            </a:r>
            <a:r>
              <a:rPr lang="ru-RU" sz="1800" dirty="0"/>
              <a:t> </a:t>
            </a:r>
            <a:r>
              <a:rPr lang="ru-RU" sz="1800" dirty="0" err="1"/>
              <a:t>починаються</a:t>
            </a:r>
            <a:r>
              <a:rPr lang="ru-RU" sz="1800" dirty="0"/>
              <a:t> з </a:t>
            </a:r>
            <a:r>
              <a:rPr lang="ru-RU" sz="1800" dirty="0" err="1"/>
              <a:t>розминки</a:t>
            </a:r>
            <a:r>
              <a:rPr lang="ru-RU" sz="1800" dirty="0"/>
              <a:t> та </a:t>
            </a:r>
            <a:r>
              <a:rPr lang="ru-RU" sz="1800" dirty="0" err="1"/>
              <a:t>розтяжки</a:t>
            </a:r>
            <a:r>
              <a:rPr lang="ru-RU" sz="1800" dirty="0"/>
              <a:t>. Спортсменки </a:t>
            </a:r>
            <a:r>
              <a:rPr lang="ru-RU" sz="1800" dirty="0" err="1"/>
              <a:t>повинні</a:t>
            </a:r>
            <a:r>
              <a:rPr lang="ru-RU" sz="1800" dirty="0"/>
              <a:t> бути у </a:t>
            </a:r>
            <a:r>
              <a:rPr lang="ru-RU" sz="1800" dirty="0" err="1"/>
              <a:t>гарній</a:t>
            </a:r>
            <a:r>
              <a:rPr lang="ru-RU" sz="1800" dirty="0"/>
              <a:t> </a:t>
            </a:r>
            <a:r>
              <a:rPr lang="ru-RU" sz="1800" dirty="0" err="1"/>
              <a:t>формі</a:t>
            </a:r>
            <a:r>
              <a:rPr lang="ru-RU" sz="1800" dirty="0"/>
              <a:t> для </a:t>
            </a:r>
            <a:r>
              <a:rPr lang="ru-RU" sz="1800" dirty="0" err="1"/>
              <a:t>виконання</a:t>
            </a:r>
            <a:r>
              <a:rPr lang="ru-RU" sz="1800" dirty="0"/>
              <a:t> </a:t>
            </a:r>
            <a:r>
              <a:rPr lang="ru-RU" sz="1800" dirty="0" err="1"/>
              <a:t>акробатичних</a:t>
            </a:r>
            <a:r>
              <a:rPr lang="ru-RU" sz="1800" dirty="0"/>
              <a:t> </a:t>
            </a:r>
            <a:r>
              <a:rPr lang="ru-RU" sz="1800" dirty="0" err="1"/>
              <a:t>елементів</a:t>
            </a:r>
            <a:r>
              <a:rPr lang="ru-RU" sz="1800" dirty="0"/>
              <a:t> </a:t>
            </a:r>
            <a:r>
              <a:rPr lang="ru-RU" sz="1800" dirty="0" err="1"/>
              <a:t>різної</a:t>
            </a:r>
            <a:r>
              <a:rPr lang="ru-RU" sz="1800" dirty="0"/>
              <a:t> </a:t>
            </a:r>
            <a:r>
              <a:rPr lang="ru-RU" sz="1800" dirty="0" err="1"/>
              <a:t>складності</a:t>
            </a:r>
            <a:r>
              <a:rPr lang="ru-RU" sz="1800" dirty="0"/>
              <a:t>. Суть </a:t>
            </a:r>
            <a:r>
              <a:rPr lang="ru-RU" sz="1800" dirty="0" err="1"/>
              <a:t>програми</a:t>
            </a:r>
            <a:r>
              <a:rPr lang="ru-RU" sz="1800" dirty="0"/>
              <a:t> </a:t>
            </a:r>
            <a:r>
              <a:rPr lang="ru-RU" sz="1800" dirty="0" err="1"/>
              <a:t>виступу</a:t>
            </a:r>
            <a:r>
              <a:rPr lang="ru-RU" sz="1800" dirty="0"/>
              <a:t> </a:t>
            </a:r>
            <a:r>
              <a:rPr lang="ru-RU" sz="1800" dirty="0" err="1"/>
              <a:t>полягає</a:t>
            </a:r>
            <a:r>
              <a:rPr lang="ru-RU" sz="1800" dirty="0"/>
              <a:t> в тому, </a:t>
            </a:r>
            <a:r>
              <a:rPr lang="ru-RU" sz="1800" dirty="0" err="1"/>
              <a:t>що</a:t>
            </a:r>
            <a:r>
              <a:rPr lang="ru-RU" sz="1800" dirty="0"/>
              <a:t> «база» (основа </a:t>
            </a:r>
            <a:r>
              <a:rPr lang="ru-RU" sz="1800" dirty="0" err="1"/>
              <a:t>піраміди</a:t>
            </a:r>
            <a:r>
              <a:rPr lang="ru-RU" sz="1800" dirty="0"/>
              <a:t>) і «</a:t>
            </a:r>
            <a:r>
              <a:rPr lang="ru-RU" sz="1800" dirty="0" err="1"/>
              <a:t>маунтери</a:t>
            </a:r>
            <a:r>
              <a:rPr lang="ru-RU" sz="1800" dirty="0"/>
              <a:t>» (спортсменки,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займають</a:t>
            </a:r>
            <a:r>
              <a:rPr lang="ru-RU" sz="1800" dirty="0"/>
              <a:t> </a:t>
            </a:r>
            <a:r>
              <a:rPr lang="ru-RU" sz="1800" dirty="0" err="1"/>
              <a:t>середній</a:t>
            </a:r>
            <a:r>
              <a:rPr lang="ru-RU" sz="1800" dirty="0"/>
              <a:t> </a:t>
            </a:r>
            <a:r>
              <a:rPr lang="ru-RU" sz="1800" dirty="0" err="1"/>
              <a:t>рівень</a:t>
            </a:r>
            <a:r>
              <a:rPr lang="ru-RU" sz="1800" dirty="0"/>
              <a:t>) </a:t>
            </a:r>
            <a:r>
              <a:rPr lang="ru-RU" sz="1800" dirty="0" err="1"/>
              <a:t>повинні</a:t>
            </a:r>
            <a:r>
              <a:rPr lang="ru-RU" sz="1800" dirty="0"/>
              <a:t> </a:t>
            </a:r>
            <a:r>
              <a:rPr lang="ru-RU" sz="1800" dirty="0" err="1"/>
              <a:t>побудувати</a:t>
            </a:r>
            <a:r>
              <a:rPr lang="ru-RU" sz="1800" dirty="0"/>
              <a:t> </a:t>
            </a:r>
            <a:r>
              <a:rPr lang="ru-RU" sz="1800" dirty="0" err="1"/>
              <a:t>піраміду</a:t>
            </a:r>
            <a:r>
              <a:rPr lang="ru-RU" sz="1800" dirty="0"/>
              <a:t>, а </a:t>
            </a:r>
            <a:r>
              <a:rPr lang="ru-RU" sz="1800" dirty="0" err="1"/>
              <a:t>потім</a:t>
            </a:r>
            <a:r>
              <a:rPr lang="ru-RU" sz="1800" dirty="0"/>
              <a:t> на </a:t>
            </a:r>
            <a:r>
              <a:rPr lang="ru-RU" sz="1800" dirty="0" err="1"/>
              <a:t>самий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верх </a:t>
            </a:r>
            <a:r>
              <a:rPr lang="ru-RU" sz="1800" dirty="0" err="1"/>
              <a:t>закинути</a:t>
            </a:r>
            <a:r>
              <a:rPr lang="ru-RU" sz="1800" dirty="0"/>
              <a:t> «</a:t>
            </a:r>
            <a:r>
              <a:rPr lang="ru-RU" sz="1800" dirty="0" err="1"/>
              <a:t>флаєр</a:t>
            </a:r>
            <a:r>
              <a:rPr lang="ru-RU" sz="1800" dirty="0"/>
              <a:t>». </a:t>
            </a:r>
          </a:p>
        </p:txBody>
      </p:sp>
      <p:pic>
        <p:nvPicPr>
          <p:cNvPr id="4098" name="Picture 2" descr="C:\Users\Admin\Desktop\DSC_3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8" y="2276872"/>
            <a:ext cx="4733002" cy="31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13210" y="2564904"/>
            <a:ext cx="3600400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члени </a:t>
            </a:r>
            <a:r>
              <a:rPr lang="ru-RU" sz="1600" dirty="0" err="1"/>
              <a:t>команди</a:t>
            </a:r>
            <a:r>
              <a:rPr lang="ru-RU" sz="1600" dirty="0"/>
              <a:t> з </a:t>
            </a:r>
            <a:r>
              <a:rPr lang="ru-RU" sz="1600" dirty="0" err="1"/>
              <a:t>черлідингу</a:t>
            </a:r>
            <a:r>
              <a:rPr lang="ru-RU" sz="1600" dirty="0"/>
              <a:t> </a:t>
            </a:r>
            <a:r>
              <a:rPr lang="ru-RU" sz="1600" dirty="0" err="1"/>
              <a:t>розподілені</a:t>
            </a:r>
            <a:r>
              <a:rPr lang="ru-RU" sz="1600" dirty="0"/>
              <a:t> по </a:t>
            </a:r>
            <a:r>
              <a:rPr lang="ru-RU" sz="1600" dirty="0" err="1"/>
              <a:t>спеціальним</a:t>
            </a:r>
            <a:r>
              <a:rPr lang="ru-RU" sz="1600" dirty="0"/>
              <a:t> </a:t>
            </a:r>
            <a:r>
              <a:rPr lang="ru-RU" sz="1600" dirty="0" err="1"/>
              <a:t>категоріям</a:t>
            </a:r>
            <a:r>
              <a:rPr lang="ru-RU" sz="1600" dirty="0"/>
              <a:t>: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«</a:t>
            </a:r>
            <a:r>
              <a:rPr lang="ru-RU" sz="1600" dirty="0" err="1"/>
              <a:t>Флаєри</a:t>
            </a:r>
            <a:r>
              <a:rPr lang="ru-RU" sz="1600" dirty="0"/>
              <a:t>» – </a:t>
            </a:r>
            <a:r>
              <a:rPr lang="ru-RU" sz="1600" dirty="0" err="1"/>
              <a:t>самі</a:t>
            </a:r>
            <a:r>
              <a:rPr lang="ru-RU" sz="1600" dirty="0"/>
              <a:t> </a:t>
            </a:r>
            <a:r>
              <a:rPr lang="ru-RU" sz="1600" dirty="0" err="1"/>
              <a:t>худенькі</a:t>
            </a:r>
            <a:r>
              <a:rPr lang="ru-RU" sz="1600" dirty="0"/>
              <a:t> </a:t>
            </a:r>
            <a:r>
              <a:rPr lang="ru-RU" sz="1600" dirty="0" err="1"/>
              <a:t>дівчата</a:t>
            </a:r>
            <a:r>
              <a:rPr lang="ru-RU" sz="1600" dirty="0"/>
              <a:t>, вага </a:t>
            </a:r>
            <a:r>
              <a:rPr lang="ru-RU" sz="1600" dirty="0" err="1"/>
              <a:t>яких</a:t>
            </a:r>
            <a:r>
              <a:rPr lang="ru-RU" sz="1600" dirty="0"/>
              <a:t> становить не </a:t>
            </a:r>
            <a:r>
              <a:rPr lang="ru-RU" sz="1600" dirty="0" err="1"/>
              <a:t>більше</a:t>
            </a:r>
            <a:r>
              <a:rPr lang="ru-RU" sz="1600" dirty="0"/>
              <a:t> 47 </a:t>
            </a:r>
            <a:r>
              <a:rPr lang="ru-RU" sz="1600" dirty="0" err="1"/>
              <a:t>кілограмів</a:t>
            </a:r>
            <a:r>
              <a:rPr lang="ru-RU" sz="1600" dirty="0"/>
              <a:t>.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завдання</a:t>
            </a:r>
            <a:r>
              <a:rPr lang="ru-RU" sz="1600" dirty="0"/>
              <a:t> </a:t>
            </a:r>
            <a:r>
              <a:rPr lang="ru-RU" sz="1600" dirty="0" err="1"/>
              <a:t>стояти</a:t>
            </a:r>
            <a:r>
              <a:rPr lang="ru-RU" sz="1600" dirty="0"/>
              <a:t> на самому верху </a:t>
            </a:r>
            <a:r>
              <a:rPr lang="ru-RU" sz="1600" dirty="0" err="1"/>
              <a:t>піраміди</a:t>
            </a:r>
            <a:r>
              <a:rPr lang="ru-RU" sz="1600" dirty="0"/>
              <a:t>;</a:t>
            </a:r>
          </a:p>
          <a:p>
            <a:pPr algn="just"/>
            <a:r>
              <a:rPr lang="ru-RU" sz="1600" dirty="0"/>
              <a:t> «</a:t>
            </a:r>
            <a:r>
              <a:rPr lang="ru-RU" sz="1600" dirty="0" err="1"/>
              <a:t>Маунтери</a:t>
            </a:r>
            <a:r>
              <a:rPr lang="ru-RU" sz="1600" dirty="0"/>
              <a:t>» – </a:t>
            </a:r>
            <a:r>
              <a:rPr lang="ru-RU" sz="1600" dirty="0" err="1"/>
              <a:t>стрункі</a:t>
            </a:r>
            <a:r>
              <a:rPr lang="ru-RU" sz="1600" dirty="0"/>
              <a:t> </a:t>
            </a:r>
            <a:r>
              <a:rPr lang="ru-RU" sz="1600" dirty="0" err="1"/>
              <a:t>дівчата</a:t>
            </a:r>
            <a:r>
              <a:rPr lang="ru-RU" sz="1600" dirty="0"/>
              <a:t>, але </a:t>
            </a:r>
            <a:r>
              <a:rPr lang="ru-RU" sz="1600" dirty="0" err="1"/>
              <a:t>трохи</a:t>
            </a:r>
            <a:r>
              <a:rPr lang="ru-RU" sz="1600" dirty="0"/>
              <a:t> </a:t>
            </a:r>
            <a:r>
              <a:rPr lang="ru-RU" sz="1600" dirty="0" err="1"/>
              <a:t>важче</a:t>
            </a:r>
            <a:r>
              <a:rPr lang="ru-RU" sz="1600" dirty="0"/>
              <a:t> </a:t>
            </a:r>
            <a:r>
              <a:rPr lang="ru-RU" sz="1600" dirty="0" err="1"/>
              <a:t>флаєрів</a:t>
            </a:r>
            <a:r>
              <a:rPr lang="ru-RU" sz="1600" dirty="0"/>
              <a:t>. Вони </a:t>
            </a:r>
            <a:r>
              <a:rPr lang="ru-RU" sz="1600" dirty="0" err="1"/>
              <a:t>складають</a:t>
            </a:r>
            <a:r>
              <a:rPr lang="ru-RU" sz="1600" dirty="0"/>
              <a:t> </a:t>
            </a:r>
            <a:r>
              <a:rPr lang="ru-RU" sz="1600" dirty="0" err="1"/>
              <a:t>середню</a:t>
            </a:r>
            <a:r>
              <a:rPr lang="ru-RU" sz="1600" dirty="0"/>
              <a:t> </a:t>
            </a:r>
            <a:r>
              <a:rPr lang="ru-RU" sz="1600" dirty="0" err="1"/>
              <a:t>частину</a:t>
            </a:r>
            <a:r>
              <a:rPr lang="ru-RU" sz="1600" dirty="0"/>
              <a:t> </a:t>
            </a:r>
            <a:r>
              <a:rPr lang="ru-RU" sz="1600" dirty="0" err="1"/>
              <a:t>піраміди</a:t>
            </a:r>
            <a:r>
              <a:rPr lang="ru-RU" sz="1600" dirty="0"/>
              <a:t>;</a:t>
            </a:r>
          </a:p>
          <a:p>
            <a:pPr algn="just"/>
            <a:r>
              <a:rPr lang="ru-RU" sz="1600" dirty="0"/>
              <a:t> «База» – сама </a:t>
            </a:r>
            <a:r>
              <a:rPr lang="ru-RU" sz="1600" dirty="0" err="1"/>
              <a:t>нижня</a:t>
            </a:r>
            <a:r>
              <a:rPr lang="ru-RU" sz="1600" dirty="0"/>
              <a:t> </a:t>
            </a:r>
            <a:r>
              <a:rPr lang="ru-RU" sz="1600" dirty="0" err="1"/>
              <a:t>частина</a:t>
            </a:r>
            <a:r>
              <a:rPr lang="ru-RU" sz="1600" dirty="0"/>
              <a:t> </a:t>
            </a:r>
            <a:r>
              <a:rPr lang="ru-RU" sz="1600" dirty="0" err="1"/>
              <a:t>піраміди</a:t>
            </a:r>
            <a:r>
              <a:rPr lang="ru-RU" sz="1600" dirty="0"/>
              <a:t>. На «</a:t>
            </a:r>
            <a:r>
              <a:rPr lang="ru-RU" sz="1600" dirty="0" err="1"/>
              <a:t>базі</a:t>
            </a:r>
            <a:r>
              <a:rPr lang="ru-RU" sz="1600" dirty="0"/>
              <a:t>» </a:t>
            </a:r>
            <a:r>
              <a:rPr lang="ru-RU" sz="1600" dirty="0" err="1"/>
              <a:t>тримається</a:t>
            </a:r>
            <a:r>
              <a:rPr lang="ru-RU" sz="1600" dirty="0"/>
              <a:t> вся жива </a:t>
            </a:r>
            <a:r>
              <a:rPr lang="ru-RU" sz="1600" dirty="0" err="1"/>
              <a:t>конструкція</a:t>
            </a:r>
            <a:r>
              <a:rPr lang="ru-RU" sz="16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304" y="5733256"/>
            <a:ext cx="49335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Місце проведення:  актова зала, спортмайданчик, вулиця, стадіон.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40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/>
              <a:t>Черлідинг</a:t>
            </a:r>
            <a:r>
              <a:rPr lang="uk-UA" dirty="0"/>
              <a:t> в </a:t>
            </a:r>
            <a:r>
              <a:rPr lang="uk-UA" dirty="0" err="1"/>
              <a:t>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075811" cy="208823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600" dirty="0" err="1"/>
              <a:t>Всеукраїнська</a:t>
            </a:r>
            <a:r>
              <a:rPr lang="ru-RU" sz="2600" dirty="0"/>
              <a:t> </a:t>
            </a:r>
            <a:r>
              <a:rPr lang="ru-RU" sz="2600" dirty="0" err="1"/>
              <a:t>федерація</a:t>
            </a:r>
            <a:r>
              <a:rPr lang="ru-RU" sz="2600" dirty="0"/>
              <a:t> </a:t>
            </a:r>
            <a:r>
              <a:rPr lang="ru-RU" sz="2600" dirty="0" err="1"/>
              <a:t>черлідингу</a:t>
            </a:r>
            <a:r>
              <a:rPr lang="ru-RU" sz="2600" dirty="0"/>
              <a:t> </a:t>
            </a:r>
            <a:r>
              <a:rPr lang="ru-RU" sz="2600" dirty="0" err="1"/>
              <a:t>груп</a:t>
            </a:r>
            <a:r>
              <a:rPr lang="ru-RU" sz="2600" dirty="0"/>
              <a:t> </a:t>
            </a:r>
            <a:r>
              <a:rPr lang="ru-RU" sz="2600" dirty="0" err="1"/>
              <a:t>підтримки</a:t>
            </a:r>
            <a:r>
              <a:rPr lang="ru-RU" sz="2600" dirty="0"/>
              <a:t> </a:t>
            </a:r>
            <a:r>
              <a:rPr lang="ru-RU" sz="2600" dirty="0" err="1"/>
              <a:t>спортивних</a:t>
            </a:r>
            <a:r>
              <a:rPr lang="ru-RU" sz="2600" dirty="0"/>
              <a:t> команд </a:t>
            </a:r>
            <a:r>
              <a:rPr lang="ru-RU" sz="2600" dirty="0" err="1"/>
              <a:t>офіційно</a:t>
            </a:r>
            <a:r>
              <a:rPr lang="ru-RU" sz="2600" dirty="0"/>
              <a:t> </a:t>
            </a:r>
            <a:r>
              <a:rPr lang="ru-RU" sz="2600" dirty="0" err="1"/>
              <a:t>зареєстрована</a:t>
            </a:r>
            <a:r>
              <a:rPr lang="ru-RU" sz="2600" dirty="0"/>
              <a:t> в </a:t>
            </a:r>
            <a:r>
              <a:rPr lang="ru-RU" sz="2600" dirty="0" err="1"/>
              <a:t>нашій</a:t>
            </a:r>
            <a:r>
              <a:rPr lang="ru-RU" sz="2600" dirty="0"/>
              <a:t> </a:t>
            </a:r>
            <a:r>
              <a:rPr lang="ru-RU" sz="2600" dirty="0" err="1"/>
              <a:t>країні</a:t>
            </a:r>
            <a:r>
              <a:rPr lang="ru-RU" sz="2600" dirty="0"/>
              <a:t> 24 листопада 2004 року. </a:t>
            </a:r>
          </a:p>
          <a:p>
            <a:pPr marL="0" indent="0" algn="just">
              <a:buNone/>
            </a:pPr>
            <a:r>
              <a:rPr lang="ru-RU" sz="2600" dirty="0"/>
              <a:t>22 лютого 2005 року Наказом </a:t>
            </a:r>
            <a:r>
              <a:rPr lang="ru-RU" sz="2600" dirty="0" err="1"/>
              <a:t>Держкомспорту</a:t>
            </a:r>
            <a:r>
              <a:rPr lang="ru-RU" sz="2600" dirty="0"/>
              <a:t> </a:t>
            </a:r>
            <a:r>
              <a:rPr lang="ru-RU" sz="2600" dirty="0" err="1"/>
              <a:t>України</a:t>
            </a:r>
            <a:r>
              <a:rPr lang="ru-RU" sz="2600" dirty="0"/>
              <a:t> </a:t>
            </a:r>
          </a:p>
          <a:p>
            <a:pPr marL="0" indent="0" algn="just">
              <a:buNone/>
            </a:pPr>
            <a:r>
              <a:rPr lang="ru-RU" sz="2600" dirty="0"/>
              <a:t>№ 419 </a:t>
            </a:r>
            <a:r>
              <a:rPr lang="ru-RU" sz="2600" dirty="0" err="1"/>
              <a:t>черлідингу</a:t>
            </a:r>
            <a:r>
              <a:rPr lang="ru-RU" sz="2600" dirty="0"/>
              <a:t> </a:t>
            </a:r>
            <a:r>
              <a:rPr lang="ru-RU" sz="2600" dirty="0" err="1"/>
              <a:t>був</a:t>
            </a:r>
            <a:r>
              <a:rPr lang="ru-RU" sz="2600" dirty="0"/>
              <a:t> </a:t>
            </a:r>
            <a:r>
              <a:rPr lang="ru-RU" sz="2600" dirty="0" err="1"/>
              <a:t>наданий</a:t>
            </a:r>
            <a:r>
              <a:rPr lang="ru-RU" sz="2600" dirty="0"/>
              <a:t> статус виду спорту, </a:t>
            </a:r>
            <a:r>
              <a:rPr lang="ru-RU" sz="2600" dirty="0" err="1"/>
              <a:t>офіційно</a:t>
            </a:r>
            <a:r>
              <a:rPr lang="ru-RU" sz="2600" dirty="0"/>
              <a:t> </a:t>
            </a:r>
            <a:r>
              <a:rPr lang="ru-RU" sz="2600" dirty="0" err="1"/>
              <a:t>визнаного</a:t>
            </a:r>
            <a:r>
              <a:rPr lang="ru-RU" sz="2600" dirty="0"/>
              <a:t> в </a:t>
            </a:r>
            <a:r>
              <a:rPr lang="ru-RU" sz="2600" dirty="0" err="1"/>
              <a:t>Україні</a:t>
            </a:r>
            <a:r>
              <a:rPr lang="ru-RU" sz="2600" dirty="0"/>
              <a:t>. </a:t>
            </a:r>
          </a:p>
          <a:p>
            <a:pPr marL="0" indent="0" algn="just">
              <a:buNone/>
            </a:pPr>
            <a:r>
              <a:rPr lang="ru-RU" sz="2600" dirty="0"/>
              <a:t>З 2005 року в </a:t>
            </a:r>
            <a:r>
              <a:rPr lang="ru-RU" sz="2600" dirty="0" err="1"/>
              <a:t>Україні</a:t>
            </a:r>
            <a:r>
              <a:rPr lang="ru-RU" sz="2600" dirty="0"/>
              <a:t> </a:t>
            </a:r>
            <a:r>
              <a:rPr lang="ru-RU" sz="2600" dirty="0" err="1"/>
              <a:t>щорічно</a:t>
            </a:r>
            <a:r>
              <a:rPr lang="ru-RU" sz="2600" dirty="0"/>
              <a:t> </a:t>
            </a:r>
            <a:r>
              <a:rPr lang="ru-RU" sz="2600" dirty="0" err="1"/>
              <a:t>проводяться</a:t>
            </a:r>
            <a:r>
              <a:rPr lang="ru-RU" sz="2600" dirty="0"/>
              <a:t> </a:t>
            </a:r>
            <a:r>
              <a:rPr lang="ru-RU" sz="2600" dirty="0" err="1"/>
              <a:t>чемпіонати</a:t>
            </a:r>
            <a:r>
              <a:rPr lang="ru-RU" sz="2600" dirty="0"/>
              <a:t> і Кубки </a:t>
            </a:r>
            <a:r>
              <a:rPr lang="ru-RU" sz="2600" dirty="0" err="1"/>
              <a:t>України</a:t>
            </a:r>
            <a:r>
              <a:rPr lang="ru-RU" sz="2600" dirty="0"/>
              <a:t> з </a:t>
            </a:r>
            <a:r>
              <a:rPr lang="ru-RU" sz="2600" dirty="0" err="1"/>
              <a:t>черлідингу</a:t>
            </a:r>
            <a:r>
              <a:rPr lang="ru-RU" sz="2600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7180" y="3356991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/>
              <a:t>Всеукраїнська</a:t>
            </a:r>
            <a:r>
              <a:rPr lang="ru-RU" sz="1600" dirty="0"/>
              <a:t> </a:t>
            </a:r>
            <a:r>
              <a:rPr lang="ru-RU" sz="1600" dirty="0" err="1"/>
              <a:t>федерація</a:t>
            </a:r>
            <a:r>
              <a:rPr lang="ru-RU" sz="1600" dirty="0"/>
              <a:t> </a:t>
            </a:r>
            <a:r>
              <a:rPr lang="ru-RU" sz="1600" dirty="0" err="1"/>
              <a:t>черлідингу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 </a:t>
            </a:r>
            <a:r>
              <a:rPr lang="ru-RU" sz="1600" dirty="0" err="1"/>
              <a:t>підтримки</a:t>
            </a:r>
            <a:r>
              <a:rPr lang="ru-RU" sz="1600" dirty="0"/>
              <a:t> </a:t>
            </a:r>
            <a:r>
              <a:rPr lang="ru-RU" sz="1600" dirty="0" err="1"/>
              <a:t>спортивних</a:t>
            </a:r>
            <a:r>
              <a:rPr lang="ru-RU" sz="1600" dirty="0"/>
              <a:t> команд </a:t>
            </a:r>
            <a:r>
              <a:rPr lang="ru-RU" sz="1600" dirty="0" err="1"/>
              <a:t>має</a:t>
            </a:r>
            <a:r>
              <a:rPr lang="ru-RU" sz="1600" dirty="0"/>
              <a:t> статус </a:t>
            </a:r>
            <a:r>
              <a:rPr lang="ru-RU" sz="1600" dirty="0" err="1"/>
              <a:t>Національної</a:t>
            </a:r>
            <a:r>
              <a:rPr lang="ru-RU" sz="1600" dirty="0"/>
              <a:t> </a:t>
            </a:r>
            <a:r>
              <a:rPr lang="ru-RU" sz="1600" dirty="0" err="1"/>
              <a:t>спортивної</a:t>
            </a:r>
            <a:r>
              <a:rPr lang="ru-RU" sz="1600" dirty="0"/>
              <a:t> </a:t>
            </a:r>
            <a:r>
              <a:rPr lang="ru-RU" sz="1600" dirty="0" err="1"/>
              <a:t>федерації</a:t>
            </a:r>
            <a:r>
              <a:rPr lang="ru-RU" sz="1600" dirty="0"/>
              <a:t> з виду спорту "</a:t>
            </a:r>
            <a:r>
              <a:rPr lang="ru-RU" sz="1600" dirty="0" err="1"/>
              <a:t>черлідинг</a:t>
            </a:r>
            <a:r>
              <a:rPr lang="ru-RU" sz="1600" dirty="0"/>
              <a:t>". (Наказ </a:t>
            </a:r>
            <a:r>
              <a:rPr lang="ru-RU" sz="1600" dirty="0" err="1"/>
              <a:t>Міністерства</a:t>
            </a:r>
            <a:r>
              <a:rPr lang="ru-RU" sz="1600" dirty="0"/>
              <a:t> </a:t>
            </a:r>
            <a:r>
              <a:rPr lang="ru-RU" sz="1600" dirty="0" err="1"/>
              <a:t>молоді</a:t>
            </a:r>
            <a:r>
              <a:rPr lang="ru-RU" sz="1600" dirty="0"/>
              <a:t> та спорту </a:t>
            </a:r>
            <a:r>
              <a:rPr lang="ru-RU" sz="1600" dirty="0" err="1"/>
              <a:t>України</a:t>
            </a:r>
            <a:r>
              <a:rPr lang="ru-RU" sz="1600" dirty="0"/>
              <a:t> №3724 </a:t>
            </a:r>
            <a:r>
              <a:rPr lang="ru-RU" sz="1600" dirty="0" err="1"/>
              <a:t>від</a:t>
            </a:r>
            <a:r>
              <a:rPr lang="ru-RU" sz="1600" dirty="0"/>
              <a:t> 12 </a:t>
            </a:r>
            <a:r>
              <a:rPr lang="ru-RU" sz="1600" dirty="0" err="1"/>
              <a:t>жовтня</a:t>
            </a:r>
            <a:r>
              <a:rPr lang="ru-RU" sz="1600" dirty="0"/>
              <a:t> 2015 року).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err="1"/>
              <a:t>Всеукраїнська</a:t>
            </a:r>
            <a:r>
              <a:rPr lang="ru-RU" sz="1600" dirty="0"/>
              <a:t> </a:t>
            </a:r>
            <a:r>
              <a:rPr lang="ru-RU" sz="1600" dirty="0" err="1"/>
              <a:t>федерація</a:t>
            </a:r>
            <a:r>
              <a:rPr lang="ru-RU" sz="1600" dirty="0"/>
              <a:t> </a:t>
            </a:r>
            <a:r>
              <a:rPr lang="ru-RU" sz="1600" dirty="0" err="1"/>
              <a:t>черлідингу</a:t>
            </a:r>
            <a:r>
              <a:rPr lang="ru-RU" sz="1600" dirty="0"/>
              <a:t> - член </a:t>
            </a:r>
            <a:r>
              <a:rPr lang="ru-RU" sz="1600" dirty="0" err="1"/>
              <a:t>Міжнародного</a:t>
            </a:r>
            <a:r>
              <a:rPr lang="ru-RU" sz="1600" dirty="0"/>
              <a:t> </a:t>
            </a:r>
            <a:r>
              <a:rPr lang="ru-RU" sz="1600" dirty="0" err="1"/>
              <a:t>черлідингового</a:t>
            </a:r>
            <a:r>
              <a:rPr lang="ru-RU" sz="1600" dirty="0"/>
              <a:t> Союзу (</a:t>
            </a:r>
            <a:r>
              <a:rPr lang="en-US" sz="1600" dirty="0"/>
              <a:t>ICU) </a:t>
            </a:r>
            <a:r>
              <a:rPr lang="ru-RU" sz="1600" dirty="0"/>
              <a:t>в </a:t>
            </a:r>
            <a:r>
              <a:rPr lang="ru-RU" sz="1600" dirty="0" err="1"/>
              <a:t>який</a:t>
            </a:r>
            <a:r>
              <a:rPr lang="ru-RU" sz="1600" dirty="0"/>
              <a:t> входить 116 </a:t>
            </a:r>
            <a:r>
              <a:rPr lang="ru-RU" sz="1600" dirty="0" err="1"/>
              <a:t>країн-членів</a:t>
            </a:r>
            <a:r>
              <a:rPr lang="ru-RU" sz="1600" dirty="0"/>
              <a:t>. Штаб-квартира </a:t>
            </a:r>
            <a:r>
              <a:rPr lang="ru-RU" sz="1600" dirty="0" err="1"/>
              <a:t>знаходиться</a:t>
            </a:r>
            <a:r>
              <a:rPr lang="ru-RU" sz="1600" dirty="0"/>
              <a:t> в м. </a:t>
            </a:r>
            <a:r>
              <a:rPr lang="ru-RU" sz="1600" dirty="0" err="1"/>
              <a:t>Мемфіс</a:t>
            </a:r>
            <a:r>
              <a:rPr lang="ru-RU" sz="1600" dirty="0"/>
              <a:t>, США. Президент </a:t>
            </a:r>
            <a:r>
              <a:rPr lang="en-US" sz="1600" dirty="0"/>
              <a:t>ICU - </a:t>
            </a:r>
            <a:r>
              <a:rPr lang="ru-RU" sz="1600" dirty="0" err="1"/>
              <a:t>Джеф</a:t>
            </a:r>
            <a:r>
              <a:rPr lang="ru-RU" sz="1600" dirty="0"/>
              <a:t> </a:t>
            </a:r>
            <a:r>
              <a:rPr lang="ru-RU" sz="1600" dirty="0" err="1"/>
              <a:t>Вебб</a:t>
            </a:r>
            <a:r>
              <a:rPr lang="ru-RU" sz="1600" dirty="0"/>
              <a:t> (США).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err="1"/>
              <a:t>Всеукраїнська</a:t>
            </a:r>
            <a:r>
              <a:rPr lang="ru-RU" sz="1600" dirty="0"/>
              <a:t> </a:t>
            </a:r>
            <a:r>
              <a:rPr lang="ru-RU" sz="1600" dirty="0" err="1"/>
              <a:t>федерація</a:t>
            </a:r>
            <a:r>
              <a:rPr lang="ru-RU" sz="1600" dirty="0"/>
              <a:t> </a:t>
            </a:r>
            <a:r>
              <a:rPr lang="ru-RU" sz="1600" dirty="0" err="1"/>
              <a:t>черлідингу</a:t>
            </a:r>
            <a:r>
              <a:rPr lang="ru-RU" sz="1600" dirty="0"/>
              <a:t> - член </a:t>
            </a:r>
            <a:r>
              <a:rPr lang="ru-RU" sz="1600" dirty="0" err="1"/>
              <a:t>Європейського</a:t>
            </a:r>
            <a:r>
              <a:rPr lang="ru-RU" sz="1600" dirty="0"/>
              <a:t> </a:t>
            </a:r>
            <a:r>
              <a:rPr lang="ru-RU" sz="1600" dirty="0" err="1"/>
              <a:t>черлідингового</a:t>
            </a:r>
            <a:r>
              <a:rPr lang="ru-RU" sz="1600" dirty="0"/>
              <a:t> союзу (Е</a:t>
            </a:r>
            <a:r>
              <a:rPr lang="en-US" sz="1600" dirty="0"/>
              <a:t>CU[4]), </a:t>
            </a:r>
            <a:r>
              <a:rPr lang="ru-RU" sz="1600" dirty="0"/>
              <a:t>членами </a:t>
            </a:r>
            <a:r>
              <a:rPr lang="ru-RU" sz="1600" dirty="0" err="1"/>
              <a:t>якого</a:t>
            </a:r>
            <a:r>
              <a:rPr lang="ru-RU" sz="1600" dirty="0"/>
              <a:t> є 34 </a:t>
            </a:r>
            <a:r>
              <a:rPr lang="ru-RU" sz="1600" dirty="0" err="1"/>
              <a:t>країни</a:t>
            </a:r>
            <a:r>
              <a:rPr lang="ru-RU" sz="1600" dirty="0"/>
              <a:t> </a:t>
            </a:r>
            <a:r>
              <a:rPr lang="ru-RU" sz="1600" dirty="0" err="1"/>
              <a:t>Європи</a:t>
            </a:r>
            <a:r>
              <a:rPr lang="ru-RU" sz="1600" dirty="0"/>
              <a:t>. Штаб-квартира </a:t>
            </a:r>
            <a:r>
              <a:rPr lang="ru-RU" sz="1600" dirty="0" err="1"/>
              <a:t>знаходиться</a:t>
            </a:r>
            <a:r>
              <a:rPr lang="ru-RU" sz="1600" dirty="0"/>
              <a:t> в</a:t>
            </a:r>
          </a:p>
          <a:p>
            <a:pPr algn="just"/>
            <a:r>
              <a:rPr lang="ru-RU" sz="1600" dirty="0"/>
              <a:t> м. Тон, </a:t>
            </a:r>
            <a:r>
              <a:rPr lang="ru-RU" sz="1600" dirty="0" err="1"/>
              <a:t>Швейцарія</a:t>
            </a:r>
            <a:r>
              <a:rPr lang="ru-RU" sz="1600" dirty="0"/>
              <a:t>. Президент Е</a:t>
            </a:r>
            <a:r>
              <a:rPr lang="en-US" sz="1600" dirty="0"/>
              <a:t>CU - </a:t>
            </a:r>
            <a:r>
              <a:rPr lang="ru-RU" sz="1600" dirty="0" err="1"/>
              <a:t>Альяш</a:t>
            </a:r>
            <a:r>
              <a:rPr lang="ru-RU" sz="1600" dirty="0"/>
              <a:t> </a:t>
            </a:r>
            <a:r>
              <a:rPr lang="ru-RU" sz="1600" dirty="0" err="1"/>
              <a:t>Брітвік</a:t>
            </a:r>
            <a:r>
              <a:rPr lang="ru-RU" sz="1600" dirty="0"/>
              <a:t> (</a:t>
            </a:r>
            <a:r>
              <a:rPr lang="ru-RU" sz="1600" dirty="0" err="1"/>
              <a:t>Словенія</a:t>
            </a:r>
            <a:r>
              <a:rPr lang="ru-RU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5797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5441032" cy="418058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Черлідинг</a:t>
            </a:r>
            <a:r>
              <a:rPr lang="uk-UA" dirty="0"/>
              <a:t> в Україні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91469" y="764704"/>
            <a:ext cx="6936789" cy="417646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/>
              <a:t>Найбільш</a:t>
            </a:r>
            <a:r>
              <a:rPr lang="ru-RU" sz="1800" dirty="0"/>
              <a:t> </a:t>
            </a:r>
            <a:r>
              <a:rPr lang="ru-RU" sz="1800" dirty="0" err="1"/>
              <a:t>яскравими</a:t>
            </a:r>
            <a:r>
              <a:rPr lang="ru-RU" sz="1800" dirty="0"/>
              <a:t> та </a:t>
            </a:r>
            <a:r>
              <a:rPr lang="ru-RU" sz="1800" dirty="0" err="1"/>
              <a:t>відомими</a:t>
            </a:r>
            <a:r>
              <a:rPr lang="ru-RU" sz="1800" dirty="0"/>
              <a:t> клубами в </a:t>
            </a:r>
            <a:r>
              <a:rPr lang="ru-RU" sz="1800" dirty="0" err="1"/>
              <a:t>Україні</a:t>
            </a:r>
            <a:r>
              <a:rPr lang="ru-RU" sz="1800" dirty="0"/>
              <a:t> є:</a:t>
            </a:r>
          </a:p>
          <a:p>
            <a:r>
              <a:rPr lang="en-US" sz="1800" dirty="0" err="1"/>
              <a:t>CheerNika</a:t>
            </a:r>
            <a:r>
              <a:rPr lang="en-US" sz="1800" dirty="0"/>
              <a:t> (</a:t>
            </a:r>
            <a:r>
              <a:rPr lang="ru-RU" sz="1800" dirty="0" err="1"/>
              <a:t>Київ</a:t>
            </a:r>
            <a:r>
              <a:rPr lang="ru-RU" sz="1800" dirty="0"/>
              <a:t>);</a:t>
            </a:r>
          </a:p>
          <a:p>
            <a:r>
              <a:rPr lang="en-US" sz="1800" dirty="0" err="1"/>
              <a:t>Lviv</a:t>
            </a:r>
            <a:r>
              <a:rPr lang="en-US" sz="1800" dirty="0"/>
              <a:t> Angels (</a:t>
            </a:r>
            <a:r>
              <a:rPr lang="ru-RU" sz="1800" dirty="0" err="1"/>
              <a:t>Львів</a:t>
            </a:r>
            <a:r>
              <a:rPr lang="ru-RU" sz="1800" dirty="0"/>
              <a:t>);</a:t>
            </a:r>
          </a:p>
          <a:p>
            <a:r>
              <a:rPr lang="ru-RU" sz="1800" dirty="0"/>
              <a:t>Прометей (</a:t>
            </a:r>
            <a:r>
              <a:rPr lang="ru-RU" sz="1800" dirty="0" err="1"/>
              <a:t>Кам'янське</a:t>
            </a:r>
            <a:r>
              <a:rPr lang="ru-RU" sz="1800" dirty="0"/>
              <a:t>);</a:t>
            </a:r>
          </a:p>
          <a:p>
            <a:r>
              <a:rPr lang="en-US" sz="1800" dirty="0"/>
              <a:t>Secret (</a:t>
            </a:r>
            <a:r>
              <a:rPr lang="ru-RU" sz="1800" dirty="0"/>
              <a:t>Одеса);</a:t>
            </a:r>
          </a:p>
          <a:p>
            <a:r>
              <a:rPr lang="ru-RU" sz="1800" dirty="0" err="1"/>
              <a:t>Альтаїр</a:t>
            </a:r>
            <a:r>
              <a:rPr lang="ru-RU" sz="1800" dirty="0"/>
              <a:t> (</a:t>
            </a:r>
            <a:r>
              <a:rPr lang="ru-RU" sz="1800" dirty="0" err="1"/>
              <a:t>Покровськ</a:t>
            </a:r>
            <a:r>
              <a:rPr lang="ru-RU" sz="1800" dirty="0"/>
              <a:t>);</a:t>
            </a:r>
          </a:p>
          <a:p>
            <a:r>
              <a:rPr lang="en-US" sz="1800" dirty="0"/>
              <a:t>Art Life (</a:t>
            </a:r>
            <a:r>
              <a:rPr lang="ru-RU" sz="1800" dirty="0"/>
              <a:t>Полтава);</a:t>
            </a:r>
          </a:p>
          <a:p>
            <a:r>
              <a:rPr lang="ru-RU" sz="1800" dirty="0" err="1"/>
              <a:t>Ексклюзив</a:t>
            </a:r>
            <a:r>
              <a:rPr lang="ru-RU" sz="1800" dirty="0"/>
              <a:t> (</a:t>
            </a:r>
            <a:r>
              <a:rPr lang="ru-RU" sz="1800" dirty="0" err="1"/>
              <a:t>Дніпро</a:t>
            </a:r>
            <a:r>
              <a:rPr lang="ru-RU" sz="1800" dirty="0"/>
              <a:t>);</a:t>
            </a:r>
          </a:p>
          <a:p>
            <a:r>
              <a:rPr lang="en-US" sz="1800" dirty="0" err="1"/>
              <a:t>Queencheer</a:t>
            </a:r>
            <a:r>
              <a:rPr lang="en-US" sz="1800" dirty="0"/>
              <a:t> (</a:t>
            </a:r>
            <a:r>
              <a:rPr lang="ru-RU" sz="1800" dirty="0" err="1"/>
              <a:t>Дніпро</a:t>
            </a:r>
            <a:r>
              <a:rPr lang="ru-RU" sz="1800" dirty="0"/>
              <a:t>);</a:t>
            </a:r>
          </a:p>
          <a:p>
            <a:r>
              <a:rPr lang="ru-RU" sz="1800" dirty="0"/>
              <a:t>До складу </a:t>
            </a:r>
            <a:r>
              <a:rPr lang="ru-RU" sz="1800" dirty="0" err="1"/>
              <a:t>федерації</a:t>
            </a:r>
            <a:r>
              <a:rPr lang="ru-RU" sz="1800" dirty="0"/>
              <a:t> </a:t>
            </a:r>
            <a:r>
              <a:rPr lang="ru-RU" sz="1800" dirty="0" err="1"/>
              <a:t>входять</a:t>
            </a:r>
            <a:r>
              <a:rPr lang="ru-RU" sz="1800" dirty="0"/>
              <a:t> 83 клуби </a:t>
            </a:r>
            <a:r>
              <a:rPr lang="ru-RU" sz="1800" dirty="0" err="1"/>
              <a:t>України</a:t>
            </a:r>
            <a:r>
              <a:rPr lang="ru-RU" sz="1800" dirty="0"/>
              <a:t> з </a:t>
            </a:r>
            <a:r>
              <a:rPr lang="ru-RU" sz="1800" dirty="0" err="1"/>
              <a:t>різних</a:t>
            </a:r>
            <a:r>
              <a:rPr lang="ru-RU" sz="1800" dirty="0"/>
              <a:t> </a:t>
            </a:r>
            <a:r>
              <a:rPr lang="ru-RU" sz="1800" dirty="0" err="1"/>
              <a:t>регіонів</a:t>
            </a:r>
            <a:r>
              <a:rPr lang="ru-RU" sz="1800" dirty="0"/>
              <a:t> та м. </a:t>
            </a:r>
            <a:r>
              <a:rPr lang="ru-RU" sz="1800" dirty="0" err="1"/>
              <a:t>Києва</a:t>
            </a:r>
            <a:r>
              <a:rPr lang="ru-RU" sz="1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1" y="5085184"/>
            <a:ext cx="7498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/>
              <a:t>Черлідинг</a:t>
            </a:r>
            <a:r>
              <a:rPr lang="ru-RU" sz="1600" dirty="0"/>
              <a:t> — </a:t>
            </a:r>
            <a:r>
              <a:rPr lang="ru-RU" sz="1600" dirty="0" err="1"/>
              <a:t>окремий</a:t>
            </a:r>
            <a:r>
              <a:rPr lang="ru-RU" sz="1600" dirty="0"/>
              <a:t> </a:t>
            </a:r>
            <a:r>
              <a:rPr lang="ru-RU" sz="1600" dirty="0" err="1"/>
              <a:t>самостійний</a:t>
            </a:r>
            <a:r>
              <a:rPr lang="ru-RU" sz="1600" dirty="0"/>
              <a:t> вид спорту. З </a:t>
            </a:r>
            <a:r>
              <a:rPr lang="ru-RU" sz="1600" dirty="0" err="1"/>
              <a:t>нього</a:t>
            </a:r>
            <a:r>
              <a:rPr lang="ru-RU" sz="1600" dirty="0"/>
              <a:t> </a:t>
            </a:r>
            <a:r>
              <a:rPr lang="ru-RU" sz="1600" dirty="0" err="1"/>
              <a:t>проводяться</a:t>
            </a:r>
            <a:r>
              <a:rPr lang="ru-RU" sz="1600" dirty="0"/>
              <a:t> </a:t>
            </a:r>
            <a:r>
              <a:rPr lang="ru-RU" sz="1600" dirty="0" err="1"/>
              <a:t>чемпіонати</a:t>
            </a:r>
            <a:r>
              <a:rPr lang="ru-RU" sz="1600" dirty="0"/>
              <a:t> та Кубки </a:t>
            </a:r>
            <a:r>
              <a:rPr lang="ru-RU" sz="1600" dirty="0" err="1"/>
              <a:t>України</a:t>
            </a:r>
            <a:r>
              <a:rPr lang="ru-RU" sz="1600" dirty="0"/>
              <a:t>, </a:t>
            </a:r>
            <a:r>
              <a:rPr lang="ru-RU" sz="1600" dirty="0" err="1"/>
              <a:t>чемпіонати</a:t>
            </a:r>
            <a:r>
              <a:rPr lang="ru-RU" sz="1600" dirty="0"/>
              <a:t> </a:t>
            </a:r>
            <a:r>
              <a:rPr lang="ru-RU" sz="1600" dirty="0" err="1"/>
              <a:t>світу</a:t>
            </a:r>
            <a:r>
              <a:rPr lang="ru-RU" sz="1600" dirty="0"/>
              <a:t> та </a:t>
            </a:r>
            <a:r>
              <a:rPr lang="ru-RU" sz="1600" dirty="0" err="1"/>
              <a:t>Європи</a:t>
            </a:r>
            <a:r>
              <a:rPr lang="ru-RU" sz="1600" dirty="0"/>
              <a:t>, </a:t>
            </a:r>
            <a:r>
              <a:rPr lang="ru-RU" sz="1600" dirty="0" err="1"/>
              <a:t>етапи</a:t>
            </a:r>
            <a:r>
              <a:rPr lang="ru-RU" sz="1600" dirty="0"/>
              <a:t> </a:t>
            </a:r>
            <a:r>
              <a:rPr lang="ru-RU" sz="1600" dirty="0" err="1"/>
              <a:t>ліги</a:t>
            </a:r>
            <a:r>
              <a:rPr lang="ru-RU" sz="1600" dirty="0"/>
              <a:t> </a:t>
            </a:r>
            <a:r>
              <a:rPr lang="ru-RU" sz="1600" dirty="0" err="1"/>
              <a:t>Європи</a:t>
            </a:r>
            <a:r>
              <a:rPr lang="ru-RU" sz="1600" dirty="0"/>
              <a:t>. </a:t>
            </a:r>
            <a:r>
              <a:rPr lang="ru-RU" sz="1600" dirty="0" err="1"/>
              <a:t>Офіційні</a:t>
            </a:r>
            <a:r>
              <a:rPr lang="ru-RU" sz="1600" dirty="0"/>
              <a:t> </a:t>
            </a:r>
            <a:r>
              <a:rPr lang="ru-RU" sz="1600" dirty="0" err="1"/>
              <a:t>змагання</a:t>
            </a:r>
            <a:r>
              <a:rPr lang="ru-RU" sz="1600" dirty="0"/>
              <a:t> з </a:t>
            </a:r>
            <a:r>
              <a:rPr lang="ru-RU" sz="1600" dirty="0" err="1"/>
              <a:t>черлідингу</a:t>
            </a:r>
            <a:r>
              <a:rPr lang="ru-RU" sz="1600" dirty="0"/>
              <a:t> на </a:t>
            </a:r>
            <a:r>
              <a:rPr lang="ru-RU" sz="1600" dirty="0" err="1"/>
              <a:t>всіх</a:t>
            </a:r>
            <a:r>
              <a:rPr lang="ru-RU" sz="1600" dirty="0"/>
              <a:t> континентах </a:t>
            </a:r>
            <a:r>
              <a:rPr lang="ru-RU" sz="1600" dirty="0" err="1"/>
              <a:t>проводяться</a:t>
            </a:r>
            <a:r>
              <a:rPr lang="ru-RU" sz="1600" dirty="0"/>
              <a:t> в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наступних</a:t>
            </a:r>
            <a:r>
              <a:rPr lang="ru-RU" sz="1600" dirty="0"/>
              <a:t> </a:t>
            </a:r>
            <a:r>
              <a:rPr lang="ru-RU" sz="1600" dirty="0" err="1"/>
              <a:t>дисциплінах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43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60840" cy="93610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Досягнення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Всеукраїнської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федерації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черлідингу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світових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Європейських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аренах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920880" cy="48737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чемпіонатах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світу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2009 по 2020 роки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збірна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України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завоювала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9 медалей в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різних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дисциплінах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(5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золотих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срібні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2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бронзові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algn="just"/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чемпіонатах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Європи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період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2011 по 2020 роки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збірна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України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здобула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різних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дисциплінах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44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медалі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(15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золотих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19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срібних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10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бронзових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федерації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підготовлено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заслужених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тренера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України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заслужених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майстри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спорту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України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27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майстрів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спорту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України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міжнародного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класу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понад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150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майстрів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спорту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України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2014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році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Міжнародний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черлідинговий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союз (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ICU</a:t>
            </a:r>
            <a:r>
              <a:rPr lang="uk-UA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визнав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головного тренера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Національної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збірної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України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Ганну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Андрієнко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кращим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тренером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світу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квітня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2023 року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Львів‘янка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Анастасія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Малошенко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разом з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Єлизаветою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Тимофєєвою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Кам‘янського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здобули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срібні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медалі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чемпіонату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світу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черлідингу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завершився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США.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737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309</TotalTime>
  <Words>991</Words>
  <Application>Microsoft Office PowerPoint</Application>
  <PresentationFormat>Екран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Century Schoolbook</vt:lpstr>
      <vt:lpstr>Wingdings</vt:lpstr>
      <vt:lpstr>Wingdings 2</vt:lpstr>
      <vt:lpstr>Эркер</vt:lpstr>
      <vt:lpstr>СУЧАСНА ФІЗКУЛЬТУРА</vt:lpstr>
      <vt:lpstr>черлідинг</vt:lpstr>
      <vt:lpstr>Історія походження</vt:lpstr>
      <vt:lpstr>Презентація PowerPoint</vt:lpstr>
      <vt:lpstr>Особливості черлідингу</vt:lpstr>
      <vt:lpstr>Правила черлідингу</vt:lpstr>
      <vt:lpstr>Черлідинг в україні</vt:lpstr>
      <vt:lpstr>Черлідинг в Україні </vt:lpstr>
      <vt:lpstr>Досягнення Всеукраїнської федерації черлідингу на світових та Європейських аренах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UserOk</cp:lastModifiedBy>
  <cp:revision>24</cp:revision>
  <dcterms:created xsi:type="dcterms:W3CDTF">2023-09-21T15:22:40Z</dcterms:created>
  <dcterms:modified xsi:type="dcterms:W3CDTF">2023-10-26T18:46:43Z</dcterms:modified>
</cp:coreProperties>
</file>