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6" r:id="rId2"/>
    <p:sldId id="264" r:id="rId3"/>
    <p:sldId id="270" r:id="rId4"/>
    <p:sldId id="261" r:id="rId5"/>
    <p:sldId id="262" r:id="rId6"/>
    <p:sldId id="258" r:id="rId7"/>
    <p:sldId id="267" r:id="rId8"/>
    <p:sldId id="268" r:id="rId9"/>
    <p:sldId id="269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ED7F"/>
    <a:srgbClr val="FFFF99"/>
    <a:srgbClr val="6CEA6C"/>
    <a:srgbClr val="57D34D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85" d="100"/>
          <a:sy n="85" d="100"/>
        </p:scale>
        <p:origin x="156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D5CB1E9-EEA7-4F39-BAC3-62E18211597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9A1CAED-E611-4337-8820-156AF6360AF0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B1E9-EEA7-4F39-BAC3-62E18211597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CAED-E611-4337-8820-156AF6360A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B1E9-EEA7-4F39-BAC3-62E18211597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CAED-E611-4337-8820-156AF6360A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D5CB1E9-EEA7-4F39-BAC3-62E18211597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9A1CAED-E611-4337-8820-156AF6360AF0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D5CB1E9-EEA7-4F39-BAC3-62E18211597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9A1CAED-E611-4337-8820-156AF6360AF0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B1E9-EEA7-4F39-BAC3-62E18211597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CAED-E611-4337-8820-156AF6360AF0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B1E9-EEA7-4F39-BAC3-62E18211597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CAED-E611-4337-8820-156AF6360AF0}" type="slidenum">
              <a:rPr lang="ru-RU" smtClean="0"/>
              <a:t>‹№›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5CB1E9-EEA7-4F39-BAC3-62E18211597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9A1CAED-E611-4337-8820-156AF6360A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B1E9-EEA7-4F39-BAC3-62E18211597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CAED-E611-4337-8820-156AF6360A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D5CB1E9-EEA7-4F39-BAC3-62E18211597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9A1CAED-E611-4337-8820-156AF6360AF0}" type="slidenum">
              <a:rPr lang="ru-RU" smtClean="0"/>
              <a:t>‹№›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5CB1E9-EEA7-4F39-BAC3-62E18211597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9A1CAED-E611-4337-8820-156AF6360AF0}" type="slidenum">
              <a:rPr lang="ru-RU" smtClean="0"/>
              <a:t>‹№›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D5CB1E9-EEA7-4F39-BAC3-62E18211597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9A1CAED-E611-4337-8820-156AF6360A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88640"/>
            <a:ext cx="6172200" cy="108012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СУЧАСНА ФІЗКУЛЬТУРА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5157192"/>
            <a:ext cx="2934072" cy="1152128"/>
          </a:xfrm>
          <a:solidFill>
            <a:srgbClr val="7FED7F"/>
          </a:solidFill>
        </p:spPr>
        <p:txBody>
          <a:bodyPr>
            <a:normAutofit/>
          </a:bodyPr>
          <a:lstStyle/>
          <a:p>
            <a:r>
              <a:rPr lang="uk-UA" sz="1600" dirty="0">
                <a:solidFill>
                  <a:schemeClr val="tx1"/>
                </a:solidFill>
              </a:rPr>
              <a:t>Підготувала: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uk-UA" sz="1600">
                <a:solidFill>
                  <a:schemeClr val="tx1"/>
                </a:solidFill>
              </a:rPr>
              <a:t>вчителька </a:t>
            </a:r>
            <a:r>
              <a:rPr lang="uk-UA" sz="1600" dirty="0">
                <a:solidFill>
                  <a:schemeClr val="tx1"/>
                </a:solidFill>
              </a:rPr>
              <a:t>фізкультури</a:t>
            </a:r>
          </a:p>
          <a:p>
            <a:r>
              <a:rPr lang="uk-UA" sz="1600" dirty="0">
                <a:solidFill>
                  <a:schemeClr val="tx1"/>
                </a:solidFill>
              </a:rPr>
              <a:t>Мельник Н.О.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699792" y="1988839"/>
            <a:ext cx="4464496" cy="567651"/>
          </a:xfrm>
          <a:prstGeom prst="rect">
            <a:avLst/>
          </a:prstGeom>
          <a:solidFill>
            <a:srgbClr val="7FED7F"/>
          </a:solidFill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u="sng" dirty="0" err="1">
                <a:solidFill>
                  <a:schemeClr val="accent1"/>
                </a:solidFill>
                <a:latin typeface="+mn-lt"/>
              </a:rPr>
              <a:t>Фризбі</a:t>
            </a:r>
            <a:r>
              <a:rPr lang="ru-RU" sz="3200" u="sng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ru-RU" sz="3200" u="sng" dirty="0" err="1">
                <a:solidFill>
                  <a:schemeClr val="accent1"/>
                </a:solidFill>
                <a:latin typeface="+mn-lt"/>
              </a:rPr>
              <a:t>Алтимат</a:t>
            </a:r>
            <a:endParaRPr lang="ru-RU" sz="3200" u="sng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2485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500" y="116632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u="sng" dirty="0" err="1">
                <a:solidFill>
                  <a:srgbClr val="FF0000"/>
                </a:solidFill>
              </a:rPr>
              <a:t>Фризбі</a:t>
            </a:r>
            <a:r>
              <a:rPr lang="uk-UA" b="1" u="sng" dirty="0">
                <a:solidFill>
                  <a:srgbClr val="FF0000"/>
                </a:solidFill>
              </a:rPr>
              <a:t> в </a:t>
            </a:r>
            <a:r>
              <a:rPr lang="uk-UA" b="1" u="sng" dirty="0" err="1">
                <a:solidFill>
                  <a:srgbClr val="FF0000"/>
                </a:solidFill>
              </a:rPr>
              <a:t>україні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2655" y="3140968"/>
            <a:ext cx="7938690" cy="2520280"/>
          </a:xfrm>
          <a:solidFill>
            <a:srgbClr val="7FED7F"/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dirty="0"/>
              <a:t>В </a:t>
            </a:r>
            <a:r>
              <a:rPr lang="ru-RU" sz="1800" dirty="0" err="1"/>
              <a:t>Україну</a:t>
            </a:r>
            <a:r>
              <a:rPr lang="ru-RU" sz="1800" dirty="0"/>
              <a:t> </a:t>
            </a:r>
            <a:r>
              <a:rPr lang="ru-RU" sz="1800" dirty="0" err="1"/>
              <a:t>алтимат</a:t>
            </a:r>
            <a:r>
              <a:rPr lang="ru-RU" sz="1800" dirty="0"/>
              <a:t> привезли </a:t>
            </a:r>
            <a:r>
              <a:rPr lang="ru-RU" sz="1800" dirty="0" err="1"/>
              <a:t>американські</a:t>
            </a:r>
            <a:r>
              <a:rPr lang="ru-RU" sz="1800" dirty="0"/>
              <a:t> </a:t>
            </a:r>
            <a:r>
              <a:rPr lang="ru-RU" sz="1800" dirty="0" err="1"/>
              <a:t>волонтери</a:t>
            </a:r>
            <a:r>
              <a:rPr lang="ru-RU" sz="1800" dirty="0"/>
              <a:t> в 1990-их. </a:t>
            </a:r>
          </a:p>
          <a:p>
            <a:pPr marL="0" indent="0" algn="just">
              <a:buNone/>
            </a:pPr>
            <a:r>
              <a:rPr lang="ru-RU" sz="1800" dirty="0"/>
              <a:t>До 2007 року в </a:t>
            </a:r>
            <a:r>
              <a:rPr lang="ru-RU" sz="1800" dirty="0" err="1"/>
              <a:t>Україні</a:t>
            </a:r>
            <a:r>
              <a:rPr lang="ru-RU" sz="1800" dirty="0"/>
              <a:t> </a:t>
            </a:r>
            <a:r>
              <a:rPr lang="ru-RU" sz="1800" dirty="0" err="1"/>
              <a:t>існувала</a:t>
            </a:r>
            <a:r>
              <a:rPr lang="ru-RU" sz="1800" dirty="0"/>
              <a:t> </a:t>
            </a:r>
            <a:r>
              <a:rPr lang="ru-RU" sz="1800" dirty="0" err="1"/>
              <a:t>лише</a:t>
            </a:r>
            <a:r>
              <a:rPr lang="ru-RU" sz="1800" dirty="0"/>
              <a:t> одна </a:t>
            </a:r>
            <a:r>
              <a:rPr lang="ru-RU" sz="1800" dirty="0" err="1"/>
              <a:t>київська</a:t>
            </a:r>
            <a:r>
              <a:rPr lang="ru-RU" sz="1800" dirty="0"/>
              <a:t> команда </a:t>
            </a:r>
            <a:r>
              <a:rPr lang="en-US" sz="1800" dirty="0"/>
              <a:t>Gigolo.</a:t>
            </a:r>
            <a:endParaRPr lang="uk-UA" sz="1800" dirty="0"/>
          </a:p>
          <a:p>
            <a:pPr marL="0" indent="0" algn="just">
              <a:buNone/>
            </a:pPr>
            <a:r>
              <a:rPr lang="ru-RU" sz="1800" dirty="0"/>
              <a:t>З 2007 року почали </a:t>
            </a:r>
            <a:r>
              <a:rPr lang="ru-RU" sz="1800" dirty="0" err="1"/>
              <a:t>з'являтись</a:t>
            </a:r>
            <a:r>
              <a:rPr lang="ru-RU" sz="1800" dirty="0"/>
              <a:t> </a:t>
            </a:r>
            <a:r>
              <a:rPr lang="ru-RU" sz="1800" dirty="0" err="1"/>
              <a:t>команди</a:t>
            </a:r>
            <a:r>
              <a:rPr lang="ru-RU" sz="1800" dirty="0"/>
              <a:t> в </a:t>
            </a:r>
            <a:r>
              <a:rPr lang="ru-RU" sz="1800" dirty="0" err="1"/>
              <a:t>інших</a:t>
            </a:r>
            <a:r>
              <a:rPr lang="ru-RU" sz="1800" dirty="0"/>
              <a:t> </a:t>
            </a:r>
            <a:r>
              <a:rPr lang="ru-RU" sz="1800" dirty="0" err="1"/>
              <a:t>містах</a:t>
            </a:r>
            <a:r>
              <a:rPr lang="ru-RU" sz="1800" dirty="0"/>
              <a:t> </a:t>
            </a:r>
            <a:r>
              <a:rPr lang="ru-RU" sz="1800" dirty="0" err="1"/>
              <a:t>України</a:t>
            </a:r>
            <a:r>
              <a:rPr lang="ru-RU" sz="1800" dirty="0"/>
              <a:t>.</a:t>
            </a:r>
          </a:p>
          <a:p>
            <a:pPr marL="0" indent="0" algn="just">
              <a:buNone/>
            </a:pPr>
            <a:r>
              <a:rPr lang="ru-RU" sz="1800" dirty="0"/>
              <a:t>Станом на 2012 </a:t>
            </a:r>
            <a:r>
              <a:rPr lang="ru-RU" sz="1800" dirty="0" err="1"/>
              <a:t>рік</a:t>
            </a:r>
            <a:r>
              <a:rPr lang="ru-RU" sz="1800" dirty="0"/>
              <a:t> в </a:t>
            </a:r>
            <a:r>
              <a:rPr lang="ru-RU" sz="1800" dirty="0" err="1"/>
              <a:t>Україні</a:t>
            </a:r>
            <a:r>
              <a:rPr lang="ru-RU" sz="1800" dirty="0"/>
              <a:t> </a:t>
            </a:r>
            <a:r>
              <a:rPr lang="ru-RU" sz="1800" dirty="0" err="1"/>
              <a:t>налічувалось</a:t>
            </a:r>
            <a:r>
              <a:rPr lang="ru-RU" sz="1800" dirty="0"/>
              <a:t> 12 команд. </a:t>
            </a:r>
          </a:p>
          <a:p>
            <a:pPr marL="0" indent="0" algn="just">
              <a:buNone/>
            </a:pPr>
            <a:r>
              <a:rPr lang="ru-RU" sz="1800" dirty="0" err="1"/>
              <a:t>Щороку</a:t>
            </a:r>
            <a:r>
              <a:rPr lang="ru-RU" sz="1800" dirty="0"/>
              <a:t> </a:t>
            </a:r>
            <a:r>
              <a:rPr lang="ru-RU" sz="1800" dirty="0" err="1"/>
              <a:t>проводять</a:t>
            </a:r>
            <a:r>
              <a:rPr lang="ru-RU" sz="1800" dirty="0"/>
              <a:t> 3 </a:t>
            </a:r>
            <a:r>
              <a:rPr lang="ru-RU" sz="1800" dirty="0" err="1"/>
              <a:t>офіційні</a:t>
            </a:r>
            <a:r>
              <a:rPr lang="ru-RU" sz="1800" dirty="0"/>
              <a:t> </a:t>
            </a:r>
            <a:r>
              <a:rPr lang="ru-RU" sz="1800" dirty="0" err="1"/>
              <a:t>турніри</a:t>
            </a:r>
            <a:r>
              <a:rPr lang="ru-RU" sz="1800" dirty="0"/>
              <a:t>: на </a:t>
            </a:r>
            <a:r>
              <a:rPr lang="ru-RU" sz="1800" dirty="0" err="1"/>
              <a:t>газоні</a:t>
            </a:r>
            <a:r>
              <a:rPr lang="ru-RU" sz="1800" dirty="0"/>
              <a:t>(</a:t>
            </a:r>
            <a:r>
              <a:rPr lang="en-US" sz="1800" dirty="0"/>
              <a:t>Grass), </a:t>
            </a:r>
            <a:r>
              <a:rPr lang="ru-RU" sz="1800" dirty="0"/>
              <a:t>у </a:t>
            </a:r>
            <a:r>
              <a:rPr lang="ru-RU" sz="1800" dirty="0" err="1"/>
              <a:t>залі</a:t>
            </a:r>
            <a:r>
              <a:rPr lang="ru-RU" sz="1800" dirty="0"/>
              <a:t>(</a:t>
            </a:r>
            <a:r>
              <a:rPr lang="en-US" sz="1800" dirty="0"/>
              <a:t>Indoor) </a:t>
            </a:r>
            <a:r>
              <a:rPr lang="ru-RU" sz="1800" dirty="0"/>
              <a:t>та на </a:t>
            </a:r>
            <a:r>
              <a:rPr lang="ru-RU" sz="1800" dirty="0" err="1"/>
              <a:t>піску</a:t>
            </a:r>
            <a:r>
              <a:rPr lang="ru-RU" sz="1800" dirty="0"/>
              <a:t> (</a:t>
            </a:r>
            <a:r>
              <a:rPr lang="en-US" sz="1800" dirty="0"/>
              <a:t>Beach). </a:t>
            </a:r>
            <a:endParaRPr lang="uk-UA" sz="1800" dirty="0"/>
          </a:p>
          <a:p>
            <a:pPr marL="0" indent="0" algn="just">
              <a:buNone/>
            </a:pPr>
            <a:r>
              <a:rPr lang="ru-RU" sz="1800" dirty="0" err="1"/>
              <a:t>Проведенням</a:t>
            </a:r>
            <a:r>
              <a:rPr lang="ru-RU" sz="1800" dirty="0"/>
              <a:t> </a:t>
            </a:r>
            <a:r>
              <a:rPr lang="ru-RU" sz="1800" dirty="0" err="1"/>
              <a:t>турнірів</a:t>
            </a:r>
            <a:r>
              <a:rPr lang="ru-RU" sz="1800" dirty="0"/>
              <a:t> з </a:t>
            </a:r>
            <a:r>
              <a:rPr lang="ru-RU" sz="1800" dirty="0" err="1"/>
              <a:t>алтимату</a:t>
            </a:r>
            <a:r>
              <a:rPr lang="ru-RU" sz="1800" dirty="0"/>
              <a:t> </a:t>
            </a:r>
            <a:r>
              <a:rPr lang="ru-RU" sz="1800" dirty="0" err="1"/>
              <a:t>опікується</a:t>
            </a:r>
            <a:r>
              <a:rPr lang="ru-RU" sz="1800" dirty="0"/>
              <a:t> </a:t>
            </a:r>
            <a:r>
              <a:rPr lang="ru-RU" sz="1800" dirty="0" err="1"/>
              <a:t>Українська</a:t>
            </a:r>
            <a:r>
              <a:rPr lang="ru-RU" sz="1800" dirty="0"/>
              <a:t> </a:t>
            </a:r>
            <a:r>
              <a:rPr lang="ru-RU" sz="1800" dirty="0" err="1"/>
              <a:t>федерація</a:t>
            </a:r>
            <a:r>
              <a:rPr lang="ru-RU" sz="1800" dirty="0"/>
              <a:t> </a:t>
            </a:r>
            <a:r>
              <a:rPr lang="ru-RU" sz="1800" dirty="0" err="1"/>
              <a:t>літаючих</a:t>
            </a:r>
            <a:r>
              <a:rPr lang="ru-RU" sz="1800" dirty="0"/>
              <a:t> </a:t>
            </a:r>
            <a:r>
              <a:rPr lang="ru-RU" sz="1800" dirty="0" err="1"/>
              <a:t>дисків</a:t>
            </a:r>
            <a:r>
              <a:rPr lang="ru-RU" sz="1800" dirty="0"/>
              <a:t>.</a:t>
            </a:r>
            <a:endParaRPr lang="uk-UA" dirty="0"/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789665"/>
            <a:ext cx="8208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У пост-</a:t>
            </a:r>
            <a:r>
              <a:rPr lang="ru-RU" dirty="0" err="1"/>
              <a:t>радянських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алтимат</a:t>
            </a:r>
            <a:r>
              <a:rPr lang="ru-RU" dirty="0"/>
              <a:t> почав активно </a:t>
            </a:r>
            <a:r>
              <a:rPr lang="ru-RU" dirty="0" err="1"/>
              <a:t>розвиватись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останні</a:t>
            </a:r>
            <a:r>
              <a:rPr lang="ru-RU" dirty="0"/>
              <a:t> 20 </a:t>
            </a:r>
            <a:r>
              <a:rPr lang="ru-RU" dirty="0" err="1"/>
              <a:t>років</a:t>
            </a:r>
            <a:r>
              <a:rPr lang="ru-RU" dirty="0"/>
              <a:t>, тому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мало </a:t>
            </a:r>
            <a:r>
              <a:rPr lang="ru-RU" dirty="0" err="1"/>
              <a:t>відомий</a:t>
            </a:r>
            <a:r>
              <a:rPr lang="ru-RU" dirty="0"/>
              <a:t> широкому </a:t>
            </a:r>
            <a:r>
              <a:rPr lang="ru-RU" dirty="0" err="1"/>
              <a:t>загалу</a:t>
            </a:r>
            <a:r>
              <a:rPr lang="ru-RU" dirty="0"/>
              <a:t>. Але число </a:t>
            </a:r>
            <a:r>
              <a:rPr lang="ru-RU" dirty="0" err="1"/>
              <a:t>гравців</a:t>
            </a:r>
            <a:r>
              <a:rPr lang="ru-RU" dirty="0"/>
              <a:t> та команд </a:t>
            </a:r>
            <a:r>
              <a:rPr lang="ru-RU" dirty="0" err="1"/>
              <a:t>зростає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стрімко</a:t>
            </a:r>
            <a:r>
              <a:rPr lang="ru-RU" dirty="0"/>
              <a:t>. Так, в </a:t>
            </a:r>
            <a:r>
              <a:rPr lang="ru-RU" dirty="0" err="1"/>
              <a:t>Україні</a:t>
            </a:r>
            <a:r>
              <a:rPr lang="ru-RU" dirty="0"/>
              <a:t> 2005 року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одна команда у </a:t>
            </a:r>
            <a:r>
              <a:rPr lang="ru-RU" dirty="0" err="1"/>
              <a:t>Києві</a:t>
            </a:r>
            <a:r>
              <a:rPr lang="ru-RU" dirty="0"/>
              <a:t>. Станом на 2012 </a:t>
            </a:r>
            <a:r>
              <a:rPr lang="ru-RU" dirty="0" err="1"/>
              <a:t>рік</a:t>
            </a:r>
            <a:r>
              <a:rPr lang="ru-RU" dirty="0"/>
              <a:t> в </a:t>
            </a:r>
            <a:r>
              <a:rPr lang="ru-RU" dirty="0" err="1"/>
              <a:t>Українській</a:t>
            </a:r>
            <a:r>
              <a:rPr lang="ru-RU" dirty="0"/>
              <a:t> </a:t>
            </a:r>
            <a:r>
              <a:rPr lang="ru-RU" dirty="0" err="1"/>
              <a:t>федерації</a:t>
            </a:r>
            <a:r>
              <a:rPr lang="ru-RU" dirty="0"/>
              <a:t> </a:t>
            </a:r>
            <a:r>
              <a:rPr lang="ru-RU" dirty="0" err="1"/>
              <a:t>літаючих</a:t>
            </a:r>
            <a:r>
              <a:rPr lang="ru-RU" dirty="0"/>
              <a:t> </a:t>
            </a:r>
            <a:r>
              <a:rPr lang="ru-RU" dirty="0" err="1"/>
              <a:t>дисків</a:t>
            </a:r>
            <a:r>
              <a:rPr lang="ru-RU" dirty="0"/>
              <a:t> </a:t>
            </a:r>
            <a:r>
              <a:rPr lang="ru-RU" dirty="0" err="1"/>
              <a:t>зареєстровано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12 команд,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серйозно</a:t>
            </a:r>
            <a:r>
              <a:rPr lang="ru-RU" dirty="0"/>
              <a:t> </a:t>
            </a:r>
            <a:r>
              <a:rPr lang="ru-RU" dirty="0" err="1"/>
              <a:t>тренуються</a:t>
            </a:r>
            <a:r>
              <a:rPr lang="ru-RU" dirty="0"/>
              <a:t> та регулярно </a:t>
            </a:r>
            <a:r>
              <a:rPr lang="ru-RU" dirty="0" err="1"/>
              <a:t>беруть</a:t>
            </a:r>
            <a:r>
              <a:rPr lang="ru-RU" dirty="0"/>
              <a:t> участь у </a:t>
            </a:r>
            <a:r>
              <a:rPr lang="ru-RU" dirty="0" err="1"/>
              <a:t>змаганнях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десяти </a:t>
            </a:r>
            <a:r>
              <a:rPr lang="ru-RU" dirty="0" err="1"/>
              <a:t>молодих</a:t>
            </a:r>
            <a:r>
              <a:rPr lang="ru-RU" dirty="0"/>
              <a:t> команд,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претендують</a:t>
            </a:r>
            <a:r>
              <a:rPr lang="ru-RU" dirty="0"/>
              <a:t> на членство в УФЛД.</a:t>
            </a:r>
          </a:p>
        </p:txBody>
      </p:sp>
      <p:sp>
        <p:nvSpPr>
          <p:cNvPr id="5" name="Левая круглая скобка 4"/>
          <p:cNvSpPr/>
          <p:nvPr/>
        </p:nvSpPr>
        <p:spPr>
          <a:xfrm>
            <a:off x="323528" y="620688"/>
            <a:ext cx="1366937" cy="2369281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971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3676600" cy="562074"/>
          </a:xfrm>
          <a:solidFill>
            <a:srgbClr val="6CEA6C"/>
          </a:solidFill>
        </p:spPr>
        <p:txBody>
          <a:bodyPr>
            <a:normAutofit/>
          </a:bodyPr>
          <a:lstStyle/>
          <a:p>
            <a:pPr algn="ctr"/>
            <a:r>
              <a:rPr lang="uk-UA" b="1" u="sng" dirty="0" err="1">
                <a:solidFill>
                  <a:schemeClr val="accent1">
                    <a:lumMod val="75000"/>
                  </a:schemeClr>
                </a:solidFill>
              </a:rPr>
              <a:t>Фризбі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b="1" u="sng" dirty="0" err="1">
                <a:solidFill>
                  <a:schemeClr val="accent1">
                    <a:lumMod val="75000"/>
                  </a:schemeClr>
                </a:solidFill>
              </a:rPr>
              <a:t>алтимат</a:t>
            </a: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7975" y="1653656"/>
            <a:ext cx="4416746" cy="913643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sz="5100" dirty="0"/>
              <a:t>Азартність </a:t>
            </a:r>
            <a:r>
              <a:rPr lang="uk-UA" sz="5100" dirty="0">
                <a:solidFill>
                  <a:srgbClr val="FFFF00"/>
                </a:solidFill>
              </a:rPr>
              <a:t>♦♦♦♦♦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5100" dirty="0" err="1"/>
              <a:t>Травматичність</a:t>
            </a:r>
            <a:r>
              <a:rPr lang="uk-UA" sz="5100" dirty="0"/>
              <a:t>  </a:t>
            </a:r>
            <a:r>
              <a:rPr lang="uk-UA" sz="5100" dirty="0">
                <a:solidFill>
                  <a:srgbClr val="FFFF00"/>
                </a:solidFill>
              </a:rPr>
              <a:t>♦♦</a:t>
            </a:r>
          </a:p>
          <a:p>
            <a:pPr>
              <a:buFont typeface="Wingdings" panose="05000000000000000000" pitchFamily="2" charset="2"/>
              <a:buChar char="v"/>
            </a:pPr>
            <a:endParaRPr lang="uk-UA" sz="3600" dirty="0">
              <a:solidFill>
                <a:srgbClr val="FFFF00"/>
              </a:solidFill>
            </a:endParaRPr>
          </a:p>
          <a:p>
            <a:endParaRPr lang="uk-UA" sz="36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3897241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/>
              <a:t>У фільмах ви могли бачити, як люди кидають один одному яскравий пластмасовий диск. Але це тільки початковий етап </a:t>
            </a:r>
            <a:r>
              <a:rPr lang="uk-UA" dirty="0" err="1"/>
              <a:t>фризбі</a:t>
            </a:r>
            <a:r>
              <a:rPr lang="uk-UA" dirty="0"/>
              <a:t>, тільки елемент гри, а її техніка набагато складніша та цікавіша, ніж одноманітне кидання. </a:t>
            </a:r>
          </a:p>
          <a:p>
            <a:pPr algn="just"/>
            <a:endParaRPr lang="uk-UA" dirty="0"/>
          </a:p>
          <a:p>
            <a:pPr algn="just"/>
            <a:r>
              <a:rPr lang="uk-UA" dirty="0"/>
              <a:t>Найбільш популярна і відома командна гра з літаючим диском. Гра дуже динамічна і видовищна, вимагає хорошої реакції, техніки кидка, швидкості та витривалості.</a:t>
            </a:r>
            <a:endParaRPr lang="ru-RU" dirty="0"/>
          </a:p>
        </p:txBody>
      </p:sp>
      <p:sp>
        <p:nvSpPr>
          <p:cNvPr id="4" name="AutoShape 4" descr="Черлидинг: векторные изображения и иллюстрации, которые можно скачать  бесплатно | Freep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Черлидинг: векторные изображения и иллюстрации, которые можно скачать  бесплатно | Freepi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Левая круглая скобка 7"/>
          <p:cNvSpPr/>
          <p:nvPr/>
        </p:nvSpPr>
        <p:spPr>
          <a:xfrm>
            <a:off x="662437" y="3730518"/>
            <a:ext cx="1366937" cy="2641771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Admin\Desktop\set-collection-of-cute-little-children-playing-with-frisbee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993" y="488259"/>
            <a:ext cx="3923122" cy="324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532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812071" y="188640"/>
            <a:ext cx="5338936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u="sng" dirty="0">
                <a:solidFill>
                  <a:srgbClr val="FF0000"/>
                </a:solidFill>
              </a:rPr>
              <a:t>Історія походження 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7" y="1549632"/>
            <a:ext cx="5950283" cy="2815472"/>
          </a:xfrm>
          <a:solidFill>
            <a:srgbClr val="7FED7F"/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sz="1800" dirty="0"/>
              <a:t>Наприкінці 1940-х років в Америці була популярна тема невідомих літаючих об'єктів.</a:t>
            </a:r>
          </a:p>
          <a:p>
            <a:pPr marL="0" indent="0" algn="just">
              <a:buNone/>
            </a:pPr>
            <a:r>
              <a:rPr lang="uk-UA" sz="1800" dirty="0"/>
              <a:t> Цим скористався </a:t>
            </a:r>
            <a:r>
              <a:rPr lang="uk-UA" sz="1800" dirty="0" err="1"/>
              <a:t>Уолтер</a:t>
            </a:r>
            <a:r>
              <a:rPr lang="uk-UA" sz="1800" dirty="0"/>
              <a:t> </a:t>
            </a:r>
            <a:r>
              <a:rPr lang="uk-UA" sz="1800" dirty="0" err="1"/>
              <a:t>Моррісон</a:t>
            </a:r>
            <a:r>
              <a:rPr lang="uk-UA" sz="1800" dirty="0"/>
              <a:t>. Він вигадав у 1948 році «літаючу тарілку», яка зовні нагадувала НЛО. Однак цей перший диск був невдалим. </a:t>
            </a:r>
          </a:p>
          <a:p>
            <a:pPr marL="0" indent="0" algn="just">
              <a:buNone/>
            </a:pPr>
            <a:r>
              <a:rPr lang="uk-UA" sz="1800" dirty="0"/>
              <a:t>Після низки удосконалень та експериментів тарілка з пластику, зроблена </a:t>
            </a:r>
            <a:r>
              <a:rPr lang="uk-UA" sz="1800" dirty="0" err="1"/>
              <a:t>Моррісоном</a:t>
            </a:r>
            <a:r>
              <a:rPr lang="uk-UA" sz="1800" dirty="0"/>
              <a:t> у 1955 році, стала непогано літати над землею і перетворилася на популярний ігровий товар, а у 1957 році за його згодою літаючі тарілки почали випускати під торговою маркою «</a:t>
            </a:r>
            <a:r>
              <a:rPr lang="uk-UA" sz="1800" dirty="0" err="1"/>
              <a:t>Pluto</a:t>
            </a:r>
            <a:r>
              <a:rPr lang="uk-UA" sz="1800" dirty="0"/>
              <a:t> </a:t>
            </a:r>
            <a:r>
              <a:rPr lang="uk-UA" sz="1800" dirty="0" err="1"/>
              <a:t>Platter</a:t>
            </a:r>
            <a:r>
              <a:rPr lang="uk-UA" sz="1800" dirty="0"/>
              <a:t>» компанії </a:t>
            </a:r>
            <a:r>
              <a:rPr lang="uk-UA" sz="1800" dirty="0" err="1"/>
              <a:t>Wham</a:t>
            </a:r>
            <a:r>
              <a:rPr lang="uk-UA" sz="1800" dirty="0"/>
              <a:t>-O.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419872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30011" y="720028"/>
            <a:ext cx="7974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err="1"/>
              <a:t>Фризбі</a:t>
            </a:r>
            <a:r>
              <a:rPr lang="ru-RU" sz="1600" i="1" dirty="0"/>
              <a:t> </a:t>
            </a:r>
            <a:r>
              <a:rPr lang="uk-UA" sz="1600" dirty="0"/>
              <a:t>(від </a:t>
            </a:r>
            <a:r>
              <a:rPr lang="uk-UA" sz="1600" dirty="0" err="1"/>
              <a:t>англ</a:t>
            </a:r>
            <a:r>
              <a:rPr lang="uk-UA" sz="1600" dirty="0"/>
              <a:t>. </a:t>
            </a:r>
            <a:r>
              <a:rPr lang="uk-UA" sz="1600" dirty="0" err="1"/>
              <a:t>Frisbee</a:t>
            </a:r>
            <a:r>
              <a:rPr lang="uk-UA" sz="1600" dirty="0"/>
              <a:t>, </a:t>
            </a:r>
            <a:r>
              <a:rPr lang="uk-UA" sz="1600" dirty="0" err="1"/>
              <a:t>Frisbie</a:t>
            </a:r>
            <a:r>
              <a:rPr lang="uk-UA" sz="1600" dirty="0"/>
              <a:t>, </a:t>
            </a:r>
            <a:r>
              <a:rPr lang="uk-UA" sz="1600" dirty="0" err="1"/>
              <a:t>Frisby</a:t>
            </a:r>
            <a:r>
              <a:rPr lang="uk-UA" sz="1600" dirty="0"/>
              <a:t>) (літаючий диск) – пішло від назви популярної в ХХ ст. іграшки  та моди на НЛО.</a:t>
            </a:r>
            <a:endParaRPr lang="ru-RU" sz="1600" i="1" dirty="0"/>
          </a:p>
        </p:txBody>
      </p:sp>
      <p:sp>
        <p:nvSpPr>
          <p:cNvPr id="8" name="Левая круглая скобка 7"/>
          <p:cNvSpPr/>
          <p:nvPr/>
        </p:nvSpPr>
        <p:spPr>
          <a:xfrm>
            <a:off x="414132" y="578883"/>
            <a:ext cx="1277547" cy="833894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Американский военный летчик Уолтер Моррисон изобретает &quot;фрисби&quot; | Хронотоп  | Нюрнберг. Начало Мир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49632"/>
            <a:ext cx="2378976" cy="21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1674" y="4497901"/>
            <a:ext cx="7920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У той же час студенти Єльського університету у вільний від навчання час кидали один в одного </a:t>
            </a:r>
            <a:r>
              <a:rPr lang="uk-UA" dirty="0" err="1"/>
              <a:t>фольгованими</a:t>
            </a:r>
            <a:r>
              <a:rPr lang="uk-UA" dirty="0"/>
              <a:t> жорсткими  підставками для пирогів фірми </a:t>
            </a:r>
            <a:r>
              <a:rPr lang="uk-UA" dirty="0" err="1"/>
              <a:t>Frisbie</a:t>
            </a:r>
            <a:r>
              <a:rPr lang="uk-UA" dirty="0"/>
              <a:t> </a:t>
            </a:r>
            <a:r>
              <a:rPr lang="uk-UA" dirty="0" err="1"/>
              <a:t>Pie</a:t>
            </a:r>
            <a:r>
              <a:rPr lang="uk-UA" dirty="0"/>
              <a:t> </a:t>
            </a:r>
            <a:r>
              <a:rPr lang="uk-UA" dirty="0" err="1"/>
              <a:t>Company</a:t>
            </a:r>
            <a:r>
              <a:rPr lang="uk-UA" dirty="0"/>
              <a:t>. Назва «</a:t>
            </a:r>
            <a:r>
              <a:rPr lang="uk-UA" dirty="0" err="1"/>
              <a:t>фрісбі</a:t>
            </a:r>
            <a:r>
              <a:rPr lang="uk-UA" dirty="0"/>
              <a:t>» була настільки популярною серед студентів, що представники </a:t>
            </a:r>
            <a:r>
              <a:rPr lang="uk-UA" dirty="0" err="1"/>
              <a:t>Wham</a:t>
            </a:r>
            <a:r>
              <a:rPr lang="uk-UA" dirty="0"/>
              <a:t>-O перейменували свої літаючі тарілки у </a:t>
            </a:r>
            <a:r>
              <a:rPr lang="uk-UA" dirty="0" err="1"/>
              <a:t>Frisbee</a:t>
            </a:r>
            <a:r>
              <a:rPr lang="uk-UA" dirty="0"/>
              <a:t>. </a:t>
            </a:r>
          </a:p>
          <a:p>
            <a:pPr algn="just"/>
            <a:r>
              <a:rPr lang="uk-UA" dirty="0"/>
              <a:t>Одна літера була свідомо змінена, щоб </a:t>
            </a:r>
            <a:r>
              <a:rPr lang="uk-UA" dirty="0" err="1"/>
              <a:t>Frisbie</a:t>
            </a:r>
            <a:r>
              <a:rPr lang="uk-UA" dirty="0"/>
              <a:t> </a:t>
            </a:r>
            <a:r>
              <a:rPr lang="uk-UA" dirty="0" err="1"/>
              <a:t>Pie</a:t>
            </a:r>
            <a:r>
              <a:rPr lang="uk-UA" dirty="0"/>
              <a:t> </a:t>
            </a:r>
            <a:r>
              <a:rPr lang="uk-UA" dirty="0" err="1"/>
              <a:t>Company</a:t>
            </a:r>
            <a:r>
              <a:rPr lang="uk-UA" dirty="0"/>
              <a:t> не могла пред'являти претензії на назву.</a:t>
            </a:r>
          </a:p>
        </p:txBody>
      </p:sp>
    </p:spTree>
    <p:extLst>
      <p:ext uri="{BB962C8B-B14F-4D97-AF65-F5344CB8AC3E}">
        <p14:creationId xmlns:p14="http://schemas.microsoft.com/office/powerpoint/2010/main" val="3021668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812071" y="188640"/>
            <a:ext cx="5338936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u="sng" dirty="0">
                <a:solidFill>
                  <a:srgbClr val="FF0000"/>
                </a:solidFill>
              </a:rPr>
              <a:t>Історія походження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700808"/>
            <a:ext cx="8352928" cy="4803403"/>
          </a:xfrm>
          <a:solidFill>
            <a:srgbClr val="7FED7F"/>
          </a:solidFill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/>
              <a:t>Першими почали </a:t>
            </a:r>
            <a:r>
              <a:rPr lang="ru-RU" sz="1800" dirty="0" err="1"/>
              <a:t>грати</a:t>
            </a:r>
            <a:r>
              <a:rPr lang="ru-RU" sz="1800" dirty="0"/>
              <a:t> в </a:t>
            </a:r>
            <a:r>
              <a:rPr lang="ru-RU" sz="1800" dirty="0" err="1"/>
              <a:t>алтимат</a:t>
            </a:r>
            <a:r>
              <a:rPr lang="ru-RU" sz="1800" dirty="0"/>
              <a:t> </a:t>
            </a:r>
            <a:r>
              <a:rPr lang="ru-RU" sz="1800" dirty="0" err="1"/>
              <a:t>студенти</a:t>
            </a:r>
            <a:r>
              <a:rPr lang="ru-RU" sz="1800" dirty="0"/>
              <a:t> </a:t>
            </a:r>
            <a:r>
              <a:rPr lang="ru-RU" sz="1800" dirty="0" err="1"/>
              <a:t>Колумбійської</a:t>
            </a:r>
            <a:r>
              <a:rPr lang="ru-RU" sz="1800" dirty="0"/>
              <a:t> </a:t>
            </a:r>
            <a:r>
              <a:rPr lang="ru-RU" sz="1800" dirty="0" err="1"/>
              <a:t>школи</a:t>
            </a:r>
            <a:r>
              <a:rPr lang="ru-RU" sz="1800" dirty="0"/>
              <a:t> (</a:t>
            </a:r>
            <a:r>
              <a:rPr lang="ru-RU" sz="1800" dirty="0" err="1"/>
              <a:t>Columbia</a:t>
            </a:r>
            <a:r>
              <a:rPr lang="ru-RU" sz="1800" dirty="0"/>
              <a:t> </a:t>
            </a:r>
            <a:r>
              <a:rPr lang="ru-RU" sz="1800" dirty="0" err="1"/>
              <a:t>High</a:t>
            </a:r>
            <a:r>
              <a:rPr lang="ru-RU" sz="1800" dirty="0"/>
              <a:t> </a:t>
            </a:r>
            <a:r>
              <a:rPr lang="ru-RU" sz="1800" dirty="0" err="1"/>
              <a:t>School</a:t>
            </a:r>
            <a:r>
              <a:rPr lang="ru-RU" sz="1800" dirty="0"/>
              <a:t>). </a:t>
            </a:r>
            <a:r>
              <a:rPr lang="ru-RU" sz="1800" dirty="0" err="1"/>
              <a:t>Восени</a:t>
            </a:r>
            <a:r>
              <a:rPr lang="ru-RU" sz="1800" dirty="0"/>
              <a:t> 1967 року </a:t>
            </a:r>
            <a:r>
              <a:rPr lang="ru-RU" sz="1800" dirty="0" err="1"/>
              <a:t>Джоел</a:t>
            </a:r>
            <a:r>
              <a:rPr lang="ru-RU" sz="1800" dirty="0"/>
              <a:t> </a:t>
            </a:r>
            <a:r>
              <a:rPr lang="ru-RU" sz="1800" dirty="0" err="1"/>
              <a:t>Сильвер</a:t>
            </a:r>
            <a:r>
              <a:rPr lang="ru-RU" sz="1800" dirty="0"/>
              <a:t> </a:t>
            </a:r>
            <a:r>
              <a:rPr lang="ru-RU" sz="1800" dirty="0" err="1"/>
              <a:t>запропонував</a:t>
            </a:r>
            <a:r>
              <a:rPr lang="ru-RU" sz="1800" dirty="0"/>
              <a:t> </a:t>
            </a:r>
            <a:r>
              <a:rPr lang="ru-RU" sz="1800" dirty="0" err="1"/>
              <a:t>сформувати</a:t>
            </a:r>
            <a:r>
              <a:rPr lang="ru-RU" sz="1800" dirty="0"/>
              <a:t> команду </a:t>
            </a:r>
            <a:r>
              <a:rPr lang="ru-RU" sz="1800" dirty="0" err="1"/>
              <a:t>фризбістів</a:t>
            </a:r>
            <a:r>
              <a:rPr lang="ru-RU" sz="1800" dirty="0"/>
              <a:t>. У 1968 </a:t>
            </a:r>
            <a:r>
              <a:rPr lang="ru-RU" sz="1800" dirty="0" err="1"/>
              <a:t>році</a:t>
            </a:r>
            <a:r>
              <a:rPr lang="ru-RU" sz="1800" dirty="0"/>
              <a:t> </a:t>
            </a:r>
            <a:r>
              <a:rPr lang="ru-RU" sz="1800" dirty="0" err="1"/>
              <a:t>були</a:t>
            </a:r>
            <a:r>
              <a:rPr lang="ru-RU" sz="1800" dirty="0"/>
              <a:t> </a:t>
            </a:r>
            <a:r>
              <a:rPr lang="ru-RU" sz="1800" dirty="0" err="1"/>
              <a:t>організовані</a:t>
            </a:r>
            <a:r>
              <a:rPr lang="ru-RU" sz="1800" dirty="0"/>
              <a:t> </a:t>
            </a:r>
            <a:r>
              <a:rPr lang="ru-RU" sz="1800" dirty="0" err="1"/>
              <a:t>регулярні</a:t>
            </a:r>
            <a:r>
              <a:rPr lang="ru-RU" sz="1800" dirty="0"/>
              <a:t> </a:t>
            </a:r>
            <a:r>
              <a:rPr lang="ru-RU" sz="1800" dirty="0" err="1"/>
              <a:t>ігри</a:t>
            </a:r>
            <a:r>
              <a:rPr lang="ru-RU" sz="1800" dirty="0"/>
              <a:t>. </a:t>
            </a:r>
            <a:r>
              <a:rPr lang="ru-RU" sz="1800" dirty="0" err="1"/>
              <a:t>Саме</a:t>
            </a:r>
            <a:r>
              <a:rPr lang="ru-RU" sz="1800" dirty="0"/>
              <a:t> </a:t>
            </a:r>
            <a:r>
              <a:rPr lang="ru-RU" sz="1800" dirty="0" err="1"/>
              <a:t>цей</a:t>
            </a:r>
            <a:r>
              <a:rPr lang="ru-RU" sz="1800" dirty="0"/>
              <a:t> </a:t>
            </a:r>
            <a:r>
              <a:rPr lang="ru-RU" sz="1800" dirty="0" err="1"/>
              <a:t>рік</a:t>
            </a:r>
            <a:r>
              <a:rPr lang="ru-RU" sz="1800" dirty="0"/>
              <a:t> </a:t>
            </a:r>
            <a:r>
              <a:rPr lang="ru-RU" sz="1800" dirty="0" err="1"/>
              <a:t>вважається</a:t>
            </a:r>
            <a:r>
              <a:rPr lang="ru-RU" sz="1800" dirty="0"/>
              <a:t> роком </a:t>
            </a:r>
            <a:r>
              <a:rPr lang="ru-RU" sz="1800" dirty="0" err="1"/>
              <a:t>народження</a:t>
            </a:r>
            <a:r>
              <a:rPr lang="ru-RU" sz="1800" dirty="0"/>
              <a:t> </a:t>
            </a:r>
            <a:r>
              <a:rPr lang="ru-RU" sz="1800" dirty="0" err="1"/>
              <a:t>алтимату</a:t>
            </a:r>
            <a:r>
              <a:rPr lang="ru-RU" sz="1800" dirty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 err="1"/>
              <a:t>Спочатку</a:t>
            </a:r>
            <a:r>
              <a:rPr lang="ru-RU" sz="1800" dirty="0"/>
              <a:t> </a:t>
            </a:r>
            <a:r>
              <a:rPr lang="ru-RU" sz="1800" dirty="0" err="1"/>
              <a:t>гра</a:t>
            </a:r>
            <a:r>
              <a:rPr lang="ru-RU" sz="1800" dirty="0"/>
              <a:t> </a:t>
            </a:r>
            <a:r>
              <a:rPr lang="ru-RU" sz="1800" dirty="0" err="1"/>
              <a:t>називалась</a:t>
            </a:r>
            <a:r>
              <a:rPr lang="ru-RU" sz="1800" dirty="0"/>
              <a:t> "</a:t>
            </a:r>
            <a:r>
              <a:rPr lang="ru-RU" sz="1800" dirty="0" err="1"/>
              <a:t>фризбі</a:t>
            </a:r>
            <a:r>
              <a:rPr lang="ru-RU" sz="1800" dirty="0"/>
              <a:t>-футбол" і, по </a:t>
            </a:r>
            <a:r>
              <a:rPr lang="ru-RU" sz="1800" dirty="0" err="1"/>
              <a:t>суті</a:t>
            </a:r>
            <a:r>
              <a:rPr lang="ru-RU" sz="1800" dirty="0"/>
              <a:t>, </a:t>
            </a:r>
            <a:r>
              <a:rPr lang="ru-RU" sz="1800" dirty="0" err="1"/>
              <a:t>була</a:t>
            </a:r>
            <a:r>
              <a:rPr lang="ru-RU" sz="1800" dirty="0"/>
              <a:t> </a:t>
            </a:r>
            <a:r>
              <a:rPr lang="ru-RU" sz="1800" dirty="0" err="1"/>
              <a:t>варіацією</a:t>
            </a:r>
            <a:r>
              <a:rPr lang="ru-RU" sz="1800" dirty="0"/>
              <a:t> </a:t>
            </a:r>
            <a:r>
              <a:rPr lang="ru-RU" sz="1800" dirty="0" err="1"/>
              <a:t>американського</a:t>
            </a:r>
            <a:r>
              <a:rPr lang="ru-RU" sz="1800" dirty="0"/>
              <a:t> футболу з </a:t>
            </a:r>
            <a:r>
              <a:rPr lang="ru-RU" sz="1800" dirty="0" err="1"/>
              <a:t>літаючою</a:t>
            </a:r>
            <a:r>
              <a:rPr lang="ru-RU" sz="1800" dirty="0"/>
              <a:t> </a:t>
            </a:r>
            <a:r>
              <a:rPr lang="ru-RU" sz="1800" dirty="0" err="1"/>
              <a:t>тарілкою</a:t>
            </a:r>
            <a:r>
              <a:rPr lang="ru-RU" sz="1800" dirty="0"/>
              <a:t>. </a:t>
            </a:r>
            <a:r>
              <a:rPr lang="ru-RU" sz="1800" dirty="0" err="1"/>
              <a:t>Перші</a:t>
            </a:r>
            <a:r>
              <a:rPr lang="ru-RU" sz="1800" dirty="0"/>
              <a:t> правила дозволяли </a:t>
            </a:r>
            <a:r>
              <a:rPr lang="ru-RU" sz="1800" dirty="0" err="1"/>
              <a:t>бігати</a:t>
            </a:r>
            <a:r>
              <a:rPr lang="ru-RU" sz="1800" dirty="0"/>
              <a:t> з диском і включали </a:t>
            </a:r>
            <a:r>
              <a:rPr lang="ru-RU" sz="1800" dirty="0" err="1"/>
              <a:t>лінії</a:t>
            </a:r>
            <a:r>
              <a:rPr lang="ru-RU" sz="1800" dirty="0"/>
              <a:t> </a:t>
            </a:r>
            <a:r>
              <a:rPr lang="ru-RU" sz="1800" dirty="0" err="1"/>
              <a:t>боротьби</a:t>
            </a:r>
            <a:r>
              <a:rPr lang="ru-RU" sz="1800" dirty="0"/>
              <a:t> за диск і </a:t>
            </a:r>
            <a:r>
              <a:rPr lang="ru-RU" sz="1800" dirty="0" err="1"/>
              <a:t>положення</a:t>
            </a:r>
            <a:r>
              <a:rPr lang="ru-RU" sz="1800" dirty="0"/>
              <a:t> поза </a:t>
            </a:r>
            <a:r>
              <a:rPr lang="ru-RU" sz="1800" dirty="0" err="1"/>
              <a:t>грою</a:t>
            </a:r>
            <a:r>
              <a:rPr lang="ru-RU" sz="1800" dirty="0"/>
              <a:t>. Але з часом </a:t>
            </a:r>
            <a:r>
              <a:rPr lang="ru-RU" sz="1800" dirty="0" err="1"/>
              <a:t>Сильвер</a:t>
            </a:r>
            <a:r>
              <a:rPr lang="ru-RU" sz="1800" dirty="0"/>
              <a:t>, </a:t>
            </a:r>
            <a:r>
              <a:rPr lang="ru-RU" sz="1800" dirty="0" err="1"/>
              <a:t>Хеллрінг</a:t>
            </a:r>
            <a:r>
              <a:rPr lang="ru-RU" sz="1800" dirty="0"/>
              <a:t>, і </a:t>
            </a:r>
            <a:r>
              <a:rPr lang="ru-RU" sz="1800" dirty="0" err="1"/>
              <a:t>Хайнс</a:t>
            </a:r>
            <a:r>
              <a:rPr lang="ru-RU" sz="1800" dirty="0"/>
              <a:t> почали </a:t>
            </a:r>
            <a:r>
              <a:rPr lang="ru-RU" sz="1800" dirty="0" err="1"/>
              <a:t>змінювати</a:t>
            </a:r>
            <a:r>
              <a:rPr lang="ru-RU" sz="1800" dirty="0"/>
              <a:t> правила. </a:t>
            </a:r>
            <a:r>
              <a:rPr lang="ru-RU" sz="1800" dirty="0" err="1"/>
              <a:t>Поступово</a:t>
            </a:r>
            <a:r>
              <a:rPr lang="ru-RU" sz="1800" dirty="0"/>
              <a:t> </a:t>
            </a:r>
            <a:r>
              <a:rPr lang="ru-RU" sz="1800" dirty="0" err="1"/>
              <a:t>виключився</a:t>
            </a:r>
            <a:r>
              <a:rPr lang="ru-RU" sz="1800" dirty="0"/>
              <a:t> </a:t>
            </a:r>
            <a:r>
              <a:rPr lang="ru-RU" sz="1800" dirty="0" err="1"/>
              <a:t>біг</a:t>
            </a:r>
            <a:r>
              <a:rPr lang="ru-RU" sz="1800" dirty="0"/>
              <a:t> з диском і </a:t>
            </a:r>
            <a:r>
              <a:rPr lang="ru-RU" sz="1800" dirty="0" err="1"/>
              <a:t>положення</a:t>
            </a:r>
            <a:r>
              <a:rPr lang="ru-RU" sz="1800" dirty="0"/>
              <a:t> поза </a:t>
            </a:r>
            <a:r>
              <a:rPr lang="ru-RU" sz="1800" dirty="0" err="1"/>
              <a:t>грою</a:t>
            </a:r>
            <a:r>
              <a:rPr lang="ru-RU" sz="1800" dirty="0"/>
              <a:t>, </a:t>
            </a:r>
            <a:r>
              <a:rPr lang="ru-RU" sz="1800" dirty="0" err="1"/>
              <a:t>були</a:t>
            </a:r>
            <a:r>
              <a:rPr lang="ru-RU" sz="1800" dirty="0"/>
              <a:t> </a:t>
            </a:r>
            <a:r>
              <a:rPr lang="ru-RU" sz="1800" dirty="0" err="1"/>
              <a:t>встановлені</a:t>
            </a:r>
            <a:r>
              <a:rPr lang="ru-RU" sz="1800" dirty="0"/>
              <a:t> правила для </a:t>
            </a:r>
            <a:r>
              <a:rPr lang="ru-RU" sz="1800" dirty="0" err="1"/>
              <a:t>захисту</a:t>
            </a:r>
            <a:r>
              <a:rPr lang="ru-RU" sz="1800" dirty="0"/>
              <a:t>. Будучи не в </a:t>
            </a:r>
            <a:r>
              <a:rPr lang="ru-RU" sz="1800" dirty="0" err="1"/>
              <a:t>змозі</a:t>
            </a:r>
            <a:r>
              <a:rPr lang="ru-RU" sz="1800" dirty="0"/>
              <a:t> </a:t>
            </a:r>
            <a:r>
              <a:rPr lang="ru-RU" sz="1800" dirty="0" err="1"/>
              <a:t>вдало</a:t>
            </a:r>
            <a:r>
              <a:rPr lang="ru-RU" sz="1800" dirty="0"/>
              <a:t> </a:t>
            </a:r>
            <a:r>
              <a:rPr lang="ru-RU" sz="1800" dirty="0" err="1"/>
              <a:t>визначити</a:t>
            </a:r>
            <a:r>
              <a:rPr lang="ru-RU" sz="1800" dirty="0"/>
              <a:t> </a:t>
            </a:r>
            <a:r>
              <a:rPr lang="ru-RU" sz="1800" dirty="0" err="1"/>
              <a:t>поняття</a:t>
            </a:r>
            <a:r>
              <a:rPr lang="ru-RU" sz="1800" dirty="0"/>
              <a:t> </a:t>
            </a:r>
            <a:r>
              <a:rPr lang="ru-RU" sz="1800" dirty="0" err="1"/>
              <a:t>порушення</a:t>
            </a:r>
            <a:r>
              <a:rPr lang="ru-RU" sz="1800" dirty="0"/>
              <a:t>, вони </a:t>
            </a:r>
            <a:r>
              <a:rPr lang="ru-RU" sz="1800" dirty="0" err="1"/>
              <a:t>пригадали</a:t>
            </a:r>
            <a:r>
              <a:rPr lang="ru-RU" sz="1800" dirty="0"/>
              <a:t> фразу одного </a:t>
            </a:r>
            <a:r>
              <a:rPr lang="ru-RU" sz="1800" dirty="0" err="1"/>
              <a:t>гравця</a:t>
            </a:r>
            <a:r>
              <a:rPr lang="ru-RU" sz="1800" dirty="0"/>
              <a:t>, суть </a:t>
            </a:r>
            <a:r>
              <a:rPr lang="ru-RU" sz="1800" dirty="0" err="1"/>
              <a:t>якої</a:t>
            </a:r>
            <a:r>
              <a:rPr lang="ru-RU" sz="1800" dirty="0"/>
              <a:t> </a:t>
            </a:r>
            <a:r>
              <a:rPr lang="ru-RU" sz="1800" dirty="0" err="1"/>
              <a:t>тепер</a:t>
            </a:r>
            <a:r>
              <a:rPr lang="ru-RU" sz="1800" dirty="0"/>
              <a:t> </a:t>
            </a:r>
            <a:r>
              <a:rPr lang="ru-RU" sz="1800" dirty="0" err="1"/>
              <a:t>визначає</a:t>
            </a:r>
            <a:r>
              <a:rPr lang="ru-RU" sz="1800" dirty="0"/>
              <a:t> фол: «Фол - будь-яка </a:t>
            </a:r>
            <a:r>
              <a:rPr lang="ru-RU" sz="1800" dirty="0" err="1"/>
              <a:t>дія</a:t>
            </a:r>
            <a:r>
              <a:rPr lang="ru-RU" sz="1800" dirty="0"/>
              <a:t>, </a:t>
            </a:r>
            <a:r>
              <a:rPr lang="ru-RU" sz="1800" dirty="0" err="1"/>
              <a:t>достатня</a:t>
            </a:r>
            <a:r>
              <a:rPr lang="ru-RU" sz="1800" dirty="0"/>
              <a:t> для того, </a:t>
            </a:r>
            <a:r>
              <a:rPr lang="ru-RU" sz="1800" dirty="0" err="1"/>
              <a:t>щоб</a:t>
            </a:r>
            <a:r>
              <a:rPr lang="ru-RU" sz="1800" dirty="0"/>
              <a:t> </a:t>
            </a:r>
            <a:r>
              <a:rPr lang="ru-RU" sz="1800" dirty="0" err="1"/>
              <a:t>викликати</a:t>
            </a:r>
            <a:r>
              <a:rPr lang="ru-RU" sz="1800" dirty="0"/>
              <a:t> </a:t>
            </a:r>
            <a:r>
              <a:rPr lang="ru-RU" sz="1800" dirty="0" err="1"/>
              <a:t>гнів</a:t>
            </a:r>
            <a:r>
              <a:rPr lang="ru-RU" sz="1800" dirty="0"/>
              <a:t> </a:t>
            </a:r>
            <a:r>
              <a:rPr lang="ru-RU" sz="1800" dirty="0" err="1"/>
              <a:t>твого</a:t>
            </a:r>
            <a:r>
              <a:rPr lang="ru-RU" sz="1800" dirty="0"/>
              <a:t> </a:t>
            </a:r>
            <a:r>
              <a:rPr lang="ru-RU" sz="1800" dirty="0" err="1"/>
              <a:t>опонента</a:t>
            </a:r>
            <a:r>
              <a:rPr lang="ru-RU" sz="1800" dirty="0"/>
              <a:t>». </a:t>
            </a:r>
            <a:r>
              <a:rPr lang="ru-RU" sz="1800" dirty="0" err="1"/>
              <a:t>Зрештою</a:t>
            </a:r>
            <a:r>
              <a:rPr lang="ru-RU" sz="1800" dirty="0"/>
              <a:t>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вилилось</a:t>
            </a:r>
            <a:r>
              <a:rPr lang="ru-RU" sz="1800" dirty="0"/>
              <a:t> у те, </a:t>
            </a:r>
            <a:r>
              <a:rPr lang="ru-RU" sz="1800" dirty="0" err="1"/>
              <a:t>що</a:t>
            </a:r>
            <a:r>
              <a:rPr lang="ru-RU" sz="1800" dirty="0"/>
              <a:t> зараз </a:t>
            </a:r>
            <a:r>
              <a:rPr lang="ru-RU" sz="1800" dirty="0" err="1"/>
              <a:t>називається</a:t>
            </a:r>
            <a:r>
              <a:rPr lang="ru-RU" sz="1800" dirty="0"/>
              <a:t> </a:t>
            </a:r>
            <a:r>
              <a:rPr lang="ru-RU" sz="1800" b="1" dirty="0"/>
              <a:t>духом </a:t>
            </a:r>
            <a:r>
              <a:rPr lang="ru-RU" sz="1800" b="1" dirty="0" err="1"/>
              <a:t>гри</a:t>
            </a:r>
            <a:r>
              <a:rPr lang="ru-RU" sz="18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19872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30013" y="599174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err="1"/>
              <a:t>Фризбі</a:t>
            </a:r>
            <a:r>
              <a:rPr lang="ru-RU" sz="1600" i="1" dirty="0"/>
              <a:t> «</a:t>
            </a:r>
            <a:r>
              <a:rPr lang="ru-RU" sz="1600" i="1" dirty="0" err="1"/>
              <a:t>Алтимат</a:t>
            </a:r>
            <a:r>
              <a:rPr lang="ru-RU" sz="1600" i="1" dirty="0"/>
              <a:t>» </a:t>
            </a:r>
            <a:r>
              <a:rPr lang="ru-RU" sz="1600" i="1" dirty="0" err="1"/>
              <a:t>виник</a:t>
            </a:r>
            <a:r>
              <a:rPr lang="ru-RU" sz="1600" i="1" dirty="0"/>
              <a:t> на </a:t>
            </a:r>
            <a:r>
              <a:rPr lang="ru-RU" sz="1600" i="1" dirty="0" err="1"/>
              <a:t>основі</a:t>
            </a:r>
            <a:r>
              <a:rPr lang="ru-RU" sz="1600" i="1" dirty="0"/>
              <a:t> </a:t>
            </a:r>
            <a:r>
              <a:rPr lang="ru-RU" sz="1600" i="1" dirty="0" err="1"/>
              <a:t>американського</a:t>
            </a:r>
            <a:r>
              <a:rPr lang="ru-RU" sz="1600" i="1" dirty="0"/>
              <a:t> футболу в США у 1967р.</a:t>
            </a:r>
          </a:p>
          <a:p>
            <a:pPr algn="just"/>
            <a:r>
              <a:rPr lang="ru-RU" sz="1600" i="1" dirty="0" err="1"/>
              <a:t>Існує</a:t>
            </a:r>
            <a:r>
              <a:rPr lang="ru-RU" sz="1600" i="1" dirty="0"/>
              <a:t> </a:t>
            </a:r>
            <a:r>
              <a:rPr lang="ru-RU" sz="1600" i="1" dirty="0" err="1"/>
              <a:t>декілька</a:t>
            </a:r>
            <a:r>
              <a:rPr lang="ru-RU" sz="1600" i="1" dirty="0"/>
              <a:t> </a:t>
            </a:r>
            <a:r>
              <a:rPr lang="ru-RU" sz="1600" i="1" dirty="0" err="1"/>
              <a:t>видів</a:t>
            </a:r>
            <a:r>
              <a:rPr lang="ru-RU" sz="1600" i="1" dirty="0"/>
              <a:t> </a:t>
            </a:r>
            <a:r>
              <a:rPr lang="ru-RU" sz="1600" i="1" dirty="0" err="1"/>
              <a:t>гри</a:t>
            </a:r>
            <a:r>
              <a:rPr lang="ru-RU" sz="1600" i="1" dirty="0"/>
              <a:t> з </a:t>
            </a:r>
            <a:r>
              <a:rPr lang="ru-RU" sz="1600" i="1" dirty="0" err="1"/>
              <a:t>фризбі</a:t>
            </a:r>
            <a:r>
              <a:rPr lang="ru-RU" sz="1600" i="1" dirty="0"/>
              <a:t>(</a:t>
            </a:r>
            <a:r>
              <a:rPr lang="ru-RU" sz="1600" i="1" dirty="0" err="1"/>
              <a:t>літаючим</a:t>
            </a:r>
            <a:r>
              <a:rPr lang="ru-RU" sz="1600" i="1" dirty="0"/>
              <a:t> диском): </a:t>
            </a:r>
            <a:r>
              <a:rPr lang="ru-RU" sz="1600" i="1" dirty="0" err="1"/>
              <a:t>алтимат</a:t>
            </a:r>
            <a:r>
              <a:rPr lang="ru-RU" sz="1600" i="1" dirty="0"/>
              <a:t>, </a:t>
            </a:r>
            <a:r>
              <a:rPr lang="ru-RU" sz="1600" i="1" dirty="0" err="1"/>
              <a:t>дискогольф</a:t>
            </a:r>
            <a:r>
              <a:rPr lang="ru-RU" sz="1600" i="1" dirty="0"/>
              <a:t>, </a:t>
            </a:r>
            <a:r>
              <a:rPr lang="ru-RU" sz="1600" i="1" dirty="0" err="1"/>
              <a:t>дабл</a:t>
            </a:r>
            <a:r>
              <a:rPr lang="ru-RU" sz="1600" i="1" dirty="0"/>
              <a:t>-диск-корт, дог-</a:t>
            </a:r>
            <a:r>
              <a:rPr lang="ru-RU" sz="1600" i="1" dirty="0" err="1"/>
              <a:t>фризбі</a:t>
            </a:r>
            <a:r>
              <a:rPr lang="ru-RU" sz="1600" i="1" dirty="0"/>
              <a:t>. З них "</a:t>
            </a:r>
            <a:r>
              <a:rPr lang="ru-RU" sz="1600" i="1" dirty="0" err="1"/>
              <a:t>Алтимат</a:t>
            </a:r>
            <a:r>
              <a:rPr lang="ru-RU" sz="1600" i="1" dirty="0"/>
              <a:t>"- </a:t>
            </a:r>
            <a:r>
              <a:rPr lang="ru-RU" sz="1600" i="1" dirty="0" err="1"/>
              <a:t>найбільш</a:t>
            </a:r>
            <a:r>
              <a:rPr lang="ru-RU" sz="1600" i="1" dirty="0"/>
              <a:t> </a:t>
            </a:r>
            <a:r>
              <a:rPr lang="ru-RU" sz="1600" i="1" dirty="0" err="1"/>
              <a:t>популярніша</a:t>
            </a:r>
            <a:r>
              <a:rPr lang="ru-RU" sz="1600" i="1" dirty="0"/>
              <a:t> </a:t>
            </a:r>
            <a:r>
              <a:rPr lang="ru-RU" sz="1600" i="1" dirty="0" err="1"/>
              <a:t>гра</a:t>
            </a:r>
            <a:r>
              <a:rPr lang="ru-RU" sz="1600" i="1" dirty="0"/>
              <a:t>.</a:t>
            </a:r>
          </a:p>
        </p:txBody>
      </p:sp>
      <p:sp>
        <p:nvSpPr>
          <p:cNvPr id="8" name="Левая круглая скобка 7"/>
          <p:cNvSpPr/>
          <p:nvPr/>
        </p:nvSpPr>
        <p:spPr>
          <a:xfrm>
            <a:off x="414132" y="478730"/>
            <a:ext cx="1277547" cy="1071884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438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99792" y="306713"/>
            <a:ext cx="4608512" cy="34605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Особливості гри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0642" y="652763"/>
            <a:ext cx="8163806" cy="2585323"/>
          </a:xfrm>
          <a:prstGeom prst="rect">
            <a:avLst/>
          </a:prstGeom>
          <a:solidFill>
            <a:srgbClr val="7FED7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err="1"/>
              <a:t>Алтимат</a:t>
            </a:r>
            <a:r>
              <a:rPr lang="ru-RU" dirty="0"/>
              <a:t> (англ. «</a:t>
            </a:r>
            <a:r>
              <a:rPr lang="en-US" dirty="0" err="1"/>
              <a:t>u</a:t>
            </a:r>
            <a:r>
              <a:rPr lang="ru-RU" dirty="0" err="1"/>
              <a:t>ltimate</a:t>
            </a:r>
            <a:r>
              <a:rPr lang="ru-RU" dirty="0"/>
              <a:t>» – «</a:t>
            </a:r>
            <a:r>
              <a:rPr lang="ru-RU" dirty="0" err="1"/>
              <a:t>елементарний</a:t>
            </a:r>
            <a:r>
              <a:rPr lang="ru-RU" dirty="0"/>
              <a:t>»)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командний</a:t>
            </a:r>
            <a:r>
              <a:rPr lang="ru-RU" dirty="0"/>
              <a:t> </a:t>
            </a:r>
            <a:r>
              <a:rPr lang="ru-RU" dirty="0" err="1"/>
              <a:t>неконтактний</a:t>
            </a:r>
            <a:r>
              <a:rPr lang="ru-RU" dirty="0"/>
              <a:t> вид спорту з </a:t>
            </a:r>
            <a:r>
              <a:rPr lang="ru-RU" dirty="0" err="1"/>
              <a:t>летючим</a:t>
            </a:r>
            <a:r>
              <a:rPr lang="ru-RU" dirty="0"/>
              <a:t> диском.</a:t>
            </a:r>
          </a:p>
          <a:p>
            <a:pPr algn="just"/>
            <a:r>
              <a:rPr lang="ru-RU" dirty="0"/>
              <a:t> </a:t>
            </a:r>
            <a:r>
              <a:rPr lang="ru-RU" dirty="0" err="1"/>
              <a:t>Гру</a:t>
            </a:r>
            <a:r>
              <a:rPr lang="ru-RU" dirty="0"/>
              <a:t> </a:t>
            </a:r>
            <a:r>
              <a:rPr lang="ru-RU" dirty="0" err="1"/>
              <a:t>проводять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двома</a:t>
            </a:r>
            <a:r>
              <a:rPr lang="ru-RU" dirty="0"/>
              <a:t> командами в </a:t>
            </a:r>
            <a:r>
              <a:rPr lang="ru-RU" dirty="0" err="1"/>
              <a:t>прямокутному</a:t>
            </a:r>
            <a:r>
              <a:rPr lang="ru-RU" dirty="0"/>
              <a:t> </a:t>
            </a:r>
            <a:r>
              <a:rPr lang="ru-RU" dirty="0" err="1"/>
              <a:t>полі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зонами на </a:t>
            </a:r>
            <a:r>
              <a:rPr lang="ru-RU" dirty="0" err="1"/>
              <a:t>кінцях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Ціль</a:t>
            </a:r>
            <a:r>
              <a:rPr lang="ru-RU" dirty="0"/>
              <a:t> — передачами провести диск через </a:t>
            </a:r>
            <a:r>
              <a:rPr lang="ru-RU" dirty="0" err="1"/>
              <a:t>ігрове</a:t>
            </a:r>
            <a:r>
              <a:rPr lang="ru-RU" dirty="0"/>
              <a:t> поле до </a:t>
            </a:r>
            <a:r>
              <a:rPr lang="ru-RU" dirty="0" err="1"/>
              <a:t>зони</a:t>
            </a:r>
            <a:r>
              <a:rPr lang="ru-RU" dirty="0"/>
              <a:t> </a:t>
            </a:r>
            <a:r>
              <a:rPr lang="ru-RU" dirty="0" err="1"/>
              <a:t>суперника</a:t>
            </a:r>
            <a:r>
              <a:rPr lang="ru-RU" dirty="0"/>
              <a:t>, де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мусить</a:t>
            </a:r>
            <a:r>
              <a:rPr lang="ru-RU" dirty="0"/>
              <a:t> </a:t>
            </a:r>
            <a:r>
              <a:rPr lang="ru-RU" dirty="0" err="1"/>
              <a:t>зловити</a:t>
            </a:r>
            <a:r>
              <a:rPr lang="ru-RU" dirty="0"/>
              <a:t> один з </a:t>
            </a:r>
            <a:r>
              <a:rPr lang="ru-RU" dirty="0" err="1"/>
              <a:t>гравців</a:t>
            </a:r>
            <a:r>
              <a:rPr lang="ru-RU" dirty="0"/>
              <a:t> </a:t>
            </a:r>
            <a:r>
              <a:rPr lang="ru-RU" dirty="0" err="1"/>
              <a:t>команди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 err="1"/>
              <a:t>Відмінна</a:t>
            </a:r>
            <a:r>
              <a:rPr lang="ru-RU" dirty="0"/>
              <a:t> </a:t>
            </a:r>
            <a:r>
              <a:rPr lang="ru-RU" dirty="0" err="1"/>
              <a:t>особливість</a:t>
            </a:r>
            <a:r>
              <a:rPr lang="ru-RU" dirty="0"/>
              <a:t> </a:t>
            </a:r>
            <a:r>
              <a:rPr lang="ru-RU" dirty="0" err="1"/>
              <a:t>алтимату</a:t>
            </a:r>
            <a:r>
              <a:rPr lang="ru-RU" dirty="0"/>
              <a:t> —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арбітрів</a:t>
            </a:r>
            <a:r>
              <a:rPr lang="ru-RU" dirty="0"/>
              <a:t> та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«духу </a:t>
            </a:r>
            <a:r>
              <a:rPr lang="ru-RU" dirty="0" err="1"/>
              <a:t>гри</a:t>
            </a:r>
            <a:r>
              <a:rPr lang="ru-RU" dirty="0"/>
              <a:t>».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4287" y="3501008"/>
            <a:ext cx="3195254" cy="255454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В </a:t>
            </a:r>
            <a:r>
              <a:rPr lang="ru-RU" sz="1600" dirty="0" err="1"/>
              <a:t>алтиматі</a:t>
            </a:r>
            <a:r>
              <a:rPr lang="ru-RU" sz="1600" dirty="0"/>
              <a:t> </a:t>
            </a:r>
            <a:r>
              <a:rPr lang="ru-RU" sz="1600" dirty="0" err="1"/>
              <a:t>особливе</a:t>
            </a:r>
            <a:r>
              <a:rPr lang="ru-RU" sz="1600" dirty="0"/>
              <a:t> </a:t>
            </a:r>
            <a:r>
              <a:rPr lang="ru-RU" sz="1600" dirty="0" err="1"/>
              <a:t>значення</a:t>
            </a:r>
            <a:r>
              <a:rPr lang="ru-RU" sz="1600" dirty="0"/>
              <a:t> </a:t>
            </a:r>
            <a:r>
              <a:rPr lang="ru-RU" sz="1600" dirty="0" err="1"/>
              <a:t>надають</a:t>
            </a:r>
            <a:r>
              <a:rPr lang="ru-RU" sz="1600" dirty="0"/>
              <a:t> </a:t>
            </a:r>
            <a:r>
              <a:rPr lang="ru-RU" sz="1600" dirty="0" err="1"/>
              <a:t>чесній</a:t>
            </a:r>
            <a:r>
              <a:rPr lang="ru-RU" sz="1600" dirty="0"/>
              <a:t> </a:t>
            </a:r>
            <a:r>
              <a:rPr lang="ru-RU" sz="1600" dirty="0" err="1"/>
              <a:t>грі</a:t>
            </a:r>
            <a:r>
              <a:rPr lang="ru-RU" sz="1600" dirty="0"/>
              <a:t> й </a:t>
            </a:r>
            <a:r>
              <a:rPr lang="ru-RU" sz="1600" dirty="0" err="1"/>
              <a:t>майстерності</a:t>
            </a:r>
            <a:r>
              <a:rPr lang="ru-RU" sz="1600" dirty="0"/>
              <a:t>. </a:t>
            </a:r>
            <a:r>
              <a:rPr lang="ru-RU" sz="1600" dirty="0" err="1"/>
              <a:t>Змагальний</a:t>
            </a:r>
            <a:r>
              <a:rPr lang="ru-RU" sz="1600" dirty="0"/>
              <a:t> дух </a:t>
            </a:r>
            <a:r>
              <a:rPr lang="ru-RU" sz="1600" dirty="0" err="1"/>
              <a:t>вітають</a:t>
            </a:r>
            <a:r>
              <a:rPr lang="ru-RU" sz="1600" dirty="0"/>
              <a:t>, але </a:t>
            </a:r>
            <a:r>
              <a:rPr lang="ru-RU" sz="1600" dirty="0" err="1"/>
              <a:t>лише</a:t>
            </a:r>
            <a:r>
              <a:rPr lang="ru-RU" sz="1600" dirty="0"/>
              <a:t> </a:t>
            </a:r>
            <a:r>
              <a:rPr lang="ru-RU" sz="1600" dirty="0" err="1"/>
              <a:t>тоді</a:t>
            </a:r>
            <a:r>
              <a:rPr lang="ru-RU" sz="1600" dirty="0"/>
              <a:t>, коли </a:t>
            </a:r>
            <a:r>
              <a:rPr lang="ru-RU" sz="1600" dirty="0" err="1"/>
              <a:t>це</a:t>
            </a:r>
            <a:r>
              <a:rPr lang="ru-RU" sz="1600" dirty="0"/>
              <a:t> не шкодить </a:t>
            </a:r>
            <a:r>
              <a:rPr lang="ru-RU" sz="1600" dirty="0" err="1"/>
              <a:t>взаємоповазі</a:t>
            </a:r>
            <a:r>
              <a:rPr lang="ru-RU" sz="1600" dirty="0"/>
              <a:t> </a:t>
            </a:r>
            <a:r>
              <a:rPr lang="ru-RU" sz="1600" dirty="0" err="1"/>
              <a:t>гравців</a:t>
            </a:r>
            <a:r>
              <a:rPr lang="ru-RU" sz="1600" dirty="0"/>
              <a:t>, </a:t>
            </a:r>
            <a:r>
              <a:rPr lang="ru-RU" sz="1600" dirty="0" err="1"/>
              <a:t>дотриманню</a:t>
            </a:r>
            <a:r>
              <a:rPr lang="ru-RU" sz="1600" dirty="0"/>
              <a:t> правил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задоволенню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гри</a:t>
            </a:r>
            <a:r>
              <a:rPr lang="ru-RU" sz="1600" dirty="0"/>
              <a:t>. </a:t>
            </a:r>
            <a:r>
              <a:rPr lang="ru-RU" sz="1600" dirty="0" err="1"/>
              <a:t>Це</a:t>
            </a:r>
            <a:r>
              <a:rPr lang="ru-RU" sz="1600" dirty="0"/>
              <a:t> й </a:t>
            </a:r>
            <a:r>
              <a:rPr lang="ru-RU" sz="1600" dirty="0" err="1"/>
              <a:t>мають</a:t>
            </a:r>
            <a:r>
              <a:rPr lang="ru-RU" sz="1600" dirty="0"/>
              <a:t> на </a:t>
            </a:r>
            <a:r>
              <a:rPr lang="ru-RU" sz="1600" dirty="0" err="1"/>
              <a:t>увазі</a:t>
            </a:r>
            <a:r>
              <a:rPr lang="ru-RU" sz="1600" dirty="0"/>
              <a:t>, коли </a:t>
            </a:r>
            <a:r>
              <a:rPr lang="ru-RU" sz="1600" dirty="0" err="1"/>
              <a:t>говорять</a:t>
            </a:r>
            <a:r>
              <a:rPr lang="ru-RU" sz="1600" dirty="0"/>
              <a:t> про дух </a:t>
            </a:r>
            <a:r>
              <a:rPr lang="ru-RU" sz="1600" dirty="0" err="1"/>
              <a:t>гри</a:t>
            </a:r>
            <a:r>
              <a:rPr lang="ru-RU" sz="1600" dirty="0"/>
              <a:t> (</a:t>
            </a:r>
            <a:r>
              <a:rPr lang="en-US" sz="1600" dirty="0"/>
              <a:t>Spirit of Game) — </a:t>
            </a:r>
            <a:r>
              <a:rPr lang="ru-RU" sz="1600" dirty="0" err="1"/>
              <a:t>філософії</a:t>
            </a:r>
            <a:r>
              <a:rPr lang="ru-RU" sz="1600" dirty="0"/>
              <a:t> </a:t>
            </a:r>
            <a:r>
              <a:rPr lang="ru-RU" sz="1600" dirty="0" err="1"/>
              <a:t>алтимату</a:t>
            </a:r>
            <a:r>
              <a:rPr lang="ru-RU" sz="1600" dirty="0"/>
              <a:t>.</a:t>
            </a:r>
          </a:p>
        </p:txBody>
      </p:sp>
      <p:pic>
        <p:nvPicPr>
          <p:cNvPr id="3074" name="Picture 2" descr="C:\Users\Admin\Desktop\0-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930" y="3356992"/>
            <a:ext cx="4896544" cy="306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215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280919" cy="3456384"/>
          </a:xfrm>
          <a:solidFill>
            <a:srgbClr val="7FED7F"/>
          </a:solidFill>
        </p:spPr>
        <p:txBody>
          <a:bodyPr>
            <a:noAutofit/>
          </a:bodyPr>
          <a:lstStyle/>
          <a:p>
            <a:pPr algn="just" fontAlgn="base">
              <a:buFont typeface="Wingdings" panose="05000000000000000000" pitchFamily="2" charset="2"/>
              <a:buChar char="Ø"/>
            </a:pPr>
            <a:r>
              <a:rPr lang="ru-RU" sz="1800" u="sng" dirty="0"/>
              <a:t>Мета </a:t>
            </a:r>
            <a:r>
              <a:rPr lang="ru-RU" sz="1800" u="sng" dirty="0" err="1"/>
              <a:t>гри</a:t>
            </a:r>
            <a:r>
              <a:rPr lang="ru-RU" sz="1800" dirty="0"/>
              <a:t>: </a:t>
            </a:r>
            <a:r>
              <a:rPr lang="ru-RU" sz="1800" dirty="0" err="1"/>
              <a:t>зловити</a:t>
            </a:r>
            <a:r>
              <a:rPr lang="ru-RU" sz="1800" dirty="0"/>
              <a:t> диск у </a:t>
            </a:r>
            <a:r>
              <a:rPr lang="ru-RU" sz="1800" dirty="0" err="1"/>
              <a:t>гольовій</a:t>
            </a:r>
            <a:r>
              <a:rPr lang="ru-RU" sz="1800" dirty="0"/>
              <a:t> </a:t>
            </a:r>
            <a:r>
              <a:rPr lang="ru-RU" sz="1800" dirty="0" err="1"/>
              <a:t>зоні</a:t>
            </a:r>
            <a:r>
              <a:rPr lang="ru-RU" sz="1800" dirty="0"/>
              <a:t> </a:t>
            </a:r>
            <a:r>
              <a:rPr lang="ru-RU" sz="1800" dirty="0" err="1"/>
              <a:t>суперника</a:t>
            </a:r>
            <a:r>
              <a:rPr lang="ru-RU" sz="1800" dirty="0"/>
              <a:t>.</a:t>
            </a:r>
          </a:p>
          <a:p>
            <a:pPr algn="just" fontAlgn="base">
              <a:buFont typeface="Wingdings" panose="05000000000000000000" pitchFamily="2" charset="2"/>
              <a:buChar char="Ø"/>
            </a:pPr>
            <a:r>
              <a:rPr lang="uk-UA" sz="1800" u="sng" dirty="0"/>
              <a:t>Учасники: </a:t>
            </a:r>
            <a:r>
              <a:rPr lang="uk-UA" sz="1800" dirty="0"/>
              <a:t> щоб грати у </a:t>
            </a:r>
            <a:r>
              <a:rPr lang="uk-UA" sz="1800" dirty="0" err="1"/>
              <a:t>фризбі</a:t>
            </a:r>
            <a:r>
              <a:rPr lang="uk-UA" sz="1800" dirty="0"/>
              <a:t>, потрібно сформувати 2 команди.   В кожній змішаній команді  (хлопці та дівчата) може бути від 4 до 8 осіб.</a:t>
            </a:r>
          </a:p>
          <a:p>
            <a:pPr algn="just" fontAlgn="base">
              <a:buFont typeface="Wingdings" panose="05000000000000000000" pitchFamily="2" charset="2"/>
              <a:buChar char="Ø"/>
            </a:pPr>
            <a:r>
              <a:rPr lang="uk-UA" sz="1800" u="sng" dirty="0"/>
              <a:t>Місце  гри та інвентар </a:t>
            </a:r>
            <a:r>
              <a:rPr lang="uk-UA" sz="1800" dirty="0"/>
              <a:t>: можна грати і в спортивній залі, і а вулиці на траві, і, навіть, босоніж на пляжі. </a:t>
            </a:r>
          </a:p>
          <a:p>
            <a:pPr marL="0" indent="0" algn="just" fontAlgn="base">
              <a:buNone/>
            </a:pPr>
            <a:r>
              <a:rPr lang="uk-UA" sz="1800" dirty="0"/>
              <a:t>Для гри потрібний спеціальний диск для </a:t>
            </a:r>
            <a:r>
              <a:rPr lang="uk-UA" sz="1800" dirty="0" err="1"/>
              <a:t>фризбі</a:t>
            </a:r>
            <a:r>
              <a:rPr lang="uk-UA" sz="1800" dirty="0"/>
              <a:t> - пластмасовий спортивний снаряд у формі диска діаметром 20- </a:t>
            </a:r>
            <a:r>
              <a:rPr lang="en-US" sz="1800" dirty="0"/>
              <a:t>30</a:t>
            </a:r>
            <a:r>
              <a:rPr lang="uk-UA" sz="1800" dirty="0"/>
              <a:t>см, вагою-175гр. із загнутими краями </a:t>
            </a:r>
            <a:r>
              <a:rPr lang="uk-UA" sz="1600" i="1" dirty="0"/>
              <a:t>(завдяки загнутим краям літаючий диск при обертанні формує підйомну силу, яка утримує його в повітрі.) </a:t>
            </a:r>
            <a:endParaRPr lang="ru-RU" sz="1600" i="1" dirty="0"/>
          </a:p>
          <a:p>
            <a:pPr fontAlgn="base">
              <a:buFont typeface="Wingdings" panose="05000000000000000000" pitchFamily="2" charset="2"/>
              <a:buChar char="v"/>
            </a:pPr>
            <a:endParaRPr lang="ru-RU" sz="1800" dirty="0"/>
          </a:p>
        </p:txBody>
      </p:sp>
      <p:pic>
        <p:nvPicPr>
          <p:cNvPr id="8" name="Picture 3" descr="C:\Users\Admin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98226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altimat-frisbi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9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870" y="3327163"/>
            <a:ext cx="496956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409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332656"/>
            <a:ext cx="3610744" cy="418058"/>
          </a:xfrm>
          <a:solidFill>
            <a:srgbClr val="7FED7F"/>
          </a:solidFill>
        </p:spPr>
        <p:txBody>
          <a:bodyPr>
            <a:normAutofit fontScale="90000"/>
          </a:bodyPr>
          <a:lstStyle/>
          <a:p>
            <a:pPr algn="ctr"/>
            <a:r>
              <a:rPr lang="uk-UA" b="1" u="sng" dirty="0">
                <a:solidFill>
                  <a:srgbClr val="FF0000"/>
                </a:solidFill>
              </a:rPr>
              <a:t>Правила гри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908720"/>
            <a:ext cx="4320480" cy="5688632"/>
          </a:xfrm>
          <a:noFill/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uk-UA" sz="1800" b="1" dirty="0"/>
              <a:t>Завдання команд: </a:t>
            </a:r>
            <a:r>
              <a:rPr lang="uk-UA" sz="1800" dirty="0"/>
              <a:t>перекидати диск між собою та спіймати </a:t>
            </a:r>
            <a:r>
              <a:rPr lang="uk-UA" sz="1800" dirty="0" err="1"/>
              <a:t>фризбі</a:t>
            </a:r>
            <a:r>
              <a:rPr lang="uk-UA" sz="1800" dirty="0"/>
              <a:t> в гольовій зоні суперника, передаючи його пасами. Бігти, тримаючи диск у руці, заборонено. Як і атакувати інших учасників гри.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800" b="1" dirty="0" err="1"/>
              <a:t>Ціль</a:t>
            </a:r>
            <a:r>
              <a:rPr lang="ru-RU" sz="1800" b="1" dirty="0"/>
              <a:t> </a:t>
            </a:r>
            <a:r>
              <a:rPr lang="ru-RU" sz="1800" b="1" dirty="0" err="1"/>
              <a:t>атакуючої</a:t>
            </a:r>
            <a:r>
              <a:rPr lang="ru-RU" sz="1800" b="1" dirty="0"/>
              <a:t> </a:t>
            </a:r>
            <a:r>
              <a:rPr lang="ru-RU" sz="1800" b="1" dirty="0" err="1"/>
              <a:t>команди</a:t>
            </a:r>
            <a:r>
              <a:rPr lang="ru-RU" sz="1800" b="1" dirty="0"/>
              <a:t>. </a:t>
            </a:r>
            <a:r>
              <a:rPr lang="ru-RU" sz="1800" dirty="0"/>
              <a:t>Пасами провести диск до </a:t>
            </a:r>
            <a:r>
              <a:rPr lang="ru-RU" sz="1800" dirty="0" err="1"/>
              <a:t>енд-зони</a:t>
            </a:r>
            <a:r>
              <a:rPr lang="ru-RU" sz="1800" dirty="0"/>
              <a:t>(</a:t>
            </a:r>
            <a:r>
              <a:rPr lang="ru-RU" sz="1800" dirty="0" err="1"/>
              <a:t>гольової</a:t>
            </a:r>
            <a:r>
              <a:rPr lang="ru-RU" sz="1800" dirty="0"/>
              <a:t> </a:t>
            </a:r>
            <a:r>
              <a:rPr lang="ru-RU" sz="1800" dirty="0" err="1"/>
              <a:t>зони</a:t>
            </a:r>
            <a:r>
              <a:rPr lang="ru-RU" sz="1800" dirty="0"/>
              <a:t>) </a:t>
            </a:r>
            <a:r>
              <a:rPr lang="ru-RU" sz="1800" dirty="0" err="1"/>
              <a:t>суперника</a:t>
            </a:r>
            <a:r>
              <a:rPr lang="ru-RU" sz="1800" dirty="0"/>
              <a:t>, де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/>
              <a:t>мусить</a:t>
            </a:r>
            <a:r>
              <a:rPr lang="ru-RU" sz="1800" dirty="0"/>
              <a:t> </a:t>
            </a:r>
            <a:r>
              <a:rPr lang="ru-RU" sz="1800" dirty="0" err="1"/>
              <a:t>зловити</a:t>
            </a:r>
            <a:r>
              <a:rPr lang="ru-RU" sz="1800" dirty="0"/>
              <a:t> один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гравців</a:t>
            </a:r>
            <a:r>
              <a:rPr lang="ru-RU" sz="1800" dirty="0"/>
              <a:t> </a:t>
            </a:r>
            <a:r>
              <a:rPr lang="ru-RU" sz="1800" dirty="0" err="1"/>
              <a:t>атакуючої</a:t>
            </a:r>
            <a:r>
              <a:rPr lang="ru-RU" sz="1800" dirty="0"/>
              <a:t> </a:t>
            </a:r>
            <a:r>
              <a:rPr lang="ru-RU" sz="1800" dirty="0" err="1"/>
              <a:t>команди</a:t>
            </a:r>
            <a:r>
              <a:rPr lang="ru-RU" sz="1800" dirty="0"/>
              <a:t>. </a:t>
            </a:r>
            <a:r>
              <a:rPr lang="ru-RU" sz="1800" dirty="0" err="1"/>
              <a:t>Бігти</a:t>
            </a:r>
            <a:r>
              <a:rPr lang="ru-RU" sz="1800" dirty="0"/>
              <a:t> з диском заборонено, </a:t>
            </a:r>
            <a:r>
              <a:rPr lang="ru-RU" sz="1800" dirty="0" err="1"/>
              <a:t>зловив-зупинився</a:t>
            </a:r>
            <a:r>
              <a:rPr lang="ru-RU" sz="1800" dirty="0"/>
              <a:t>, </a:t>
            </a:r>
            <a:r>
              <a:rPr lang="ru-RU" sz="1800" dirty="0" err="1"/>
              <a:t>виконав</a:t>
            </a:r>
            <a:r>
              <a:rPr lang="ru-RU" sz="1800" dirty="0"/>
              <a:t> пас.            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800" b="1" dirty="0" err="1"/>
              <a:t>Ціль</a:t>
            </a:r>
            <a:r>
              <a:rPr lang="ru-RU" sz="1800" b="1" dirty="0"/>
              <a:t> </a:t>
            </a:r>
            <a:r>
              <a:rPr lang="ru-RU" sz="1800" b="1" dirty="0" err="1"/>
              <a:t>команди</a:t>
            </a:r>
            <a:r>
              <a:rPr lang="ru-RU" sz="1800" b="1" dirty="0"/>
              <a:t> в </a:t>
            </a:r>
            <a:r>
              <a:rPr lang="ru-RU" sz="1800" b="1" dirty="0" err="1"/>
              <a:t>обороні</a:t>
            </a:r>
            <a:r>
              <a:rPr lang="ru-RU" sz="1800" b="1" dirty="0"/>
              <a:t>.</a:t>
            </a:r>
            <a:r>
              <a:rPr lang="ru-RU" sz="1800" dirty="0"/>
              <a:t> </a:t>
            </a:r>
            <a:r>
              <a:rPr lang="ru-RU" sz="1800" dirty="0" err="1"/>
              <a:t>Збити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перехопити</a:t>
            </a:r>
            <a:r>
              <a:rPr lang="ru-RU" sz="1800" dirty="0"/>
              <a:t> диск, </a:t>
            </a:r>
            <a:r>
              <a:rPr lang="ru-RU" sz="1800" dirty="0" err="1"/>
              <a:t>щоб</a:t>
            </a:r>
            <a:r>
              <a:rPr lang="ru-RU" sz="1800" dirty="0"/>
              <a:t> </a:t>
            </a:r>
            <a:r>
              <a:rPr lang="ru-RU" sz="1800" dirty="0" err="1"/>
              <a:t>самій</a:t>
            </a:r>
            <a:r>
              <a:rPr lang="ru-RU" sz="1800" dirty="0"/>
              <a:t> </a:t>
            </a:r>
            <a:r>
              <a:rPr lang="ru-RU" sz="1800" dirty="0" err="1"/>
              <a:t>розпочати</a:t>
            </a:r>
            <a:r>
              <a:rPr lang="ru-RU" sz="1800" dirty="0"/>
              <a:t> атаку.           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ru-RU" sz="1800" dirty="0"/>
          </a:p>
        </p:txBody>
      </p:sp>
      <p:pic>
        <p:nvPicPr>
          <p:cNvPr id="4098" name="Picture 2" descr="C:\Users\Admin\Desktop\3262ee71c748d615fe2c0c5c6ee234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58314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622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60648"/>
            <a:ext cx="3610744" cy="418058"/>
          </a:xfrm>
          <a:solidFill>
            <a:srgbClr val="7FED7F"/>
          </a:solidFill>
        </p:spPr>
        <p:txBody>
          <a:bodyPr>
            <a:normAutofit fontScale="90000"/>
          </a:bodyPr>
          <a:lstStyle/>
          <a:p>
            <a:pPr algn="ctr"/>
            <a:r>
              <a:rPr lang="uk-UA" b="1" u="sng" dirty="0">
                <a:solidFill>
                  <a:srgbClr val="FF0000"/>
                </a:solidFill>
              </a:rPr>
              <a:t>Правила гри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875744"/>
            <a:ext cx="5328592" cy="3096344"/>
          </a:xfrm>
          <a:noFill/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1800" b="1" dirty="0"/>
              <a:t>Початок </a:t>
            </a:r>
            <a:r>
              <a:rPr lang="ru-RU" sz="1800" b="1" dirty="0" err="1"/>
              <a:t>гри</a:t>
            </a:r>
            <a:r>
              <a:rPr lang="ru-RU" sz="1800" b="1" dirty="0"/>
              <a:t>. </a:t>
            </a:r>
            <a:r>
              <a:rPr lang="ru-RU" sz="1800" dirty="0" err="1"/>
              <a:t>Кожна</a:t>
            </a:r>
            <a:r>
              <a:rPr lang="ru-RU" sz="1800" dirty="0"/>
              <a:t> команда повинна обрати </a:t>
            </a:r>
            <a:r>
              <a:rPr lang="ru-RU" sz="1800" dirty="0" err="1"/>
              <a:t>собі</a:t>
            </a:r>
            <a:r>
              <a:rPr lang="ru-RU" sz="1800" dirty="0"/>
              <a:t> </a:t>
            </a:r>
            <a:r>
              <a:rPr lang="ru-RU" sz="1800" dirty="0" err="1"/>
              <a:t>капітана</a:t>
            </a:r>
            <a:r>
              <a:rPr lang="ru-RU" sz="1800" dirty="0"/>
              <a:t>. </a:t>
            </a:r>
            <a:r>
              <a:rPr lang="ru-RU" sz="1800" dirty="0" err="1"/>
              <a:t>Розіграш</a:t>
            </a:r>
            <a:r>
              <a:rPr lang="ru-RU" sz="1800" dirty="0"/>
              <a:t> кожного очка </a:t>
            </a:r>
            <a:r>
              <a:rPr lang="ru-RU" sz="1800" dirty="0" err="1"/>
              <a:t>починається</a:t>
            </a:r>
            <a:r>
              <a:rPr lang="ru-RU" sz="1800" dirty="0"/>
              <a:t> з </a:t>
            </a:r>
            <a:r>
              <a:rPr lang="ru-RU" sz="1800" dirty="0" err="1"/>
              <a:t>розміщення</a:t>
            </a:r>
            <a:r>
              <a:rPr lang="ru-RU" sz="1800" dirty="0"/>
              <a:t> команд на </a:t>
            </a:r>
            <a:r>
              <a:rPr lang="ru-RU" sz="1800" dirty="0" err="1"/>
              <a:t>передніх</a:t>
            </a:r>
            <a:r>
              <a:rPr lang="ru-RU" sz="1800" dirty="0"/>
              <a:t> </a:t>
            </a:r>
            <a:r>
              <a:rPr lang="ru-RU" sz="1800" dirty="0" err="1"/>
              <a:t>лініях</a:t>
            </a:r>
            <a:r>
              <a:rPr lang="ru-RU" sz="1800" dirty="0"/>
              <a:t> </a:t>
            </a:r>
            <a:r>
              <a:rPr lang="ru-RU" sz="1800" dirty="0" err="1"/>
              <a:t>енд</a:t>
            </a:r>
            <a:r>
              <a:rPr lang="ru-RU" sz="1800" dirty="0"/>
              <a:t>-зон. Команда в </a:t>
            </a:r>
            <a:r>
              <a:rPr lang="ru-RU" sz="1800" dirty="0" err="1"/>
              <a:t>захисті</a:t>
            </a:r>
            <a:r>
              <a:rPr lang="ru-RU" sz="1800" dirty="0"/>
              <a:t> </a:t>
            </a:r>
            <a:r>
              <a:rPr lang="ru-RU" sz="1800" dirty="0" err="1"/>
              <a:t>кидає</a:t>
            </a:r>
            <a:r>
              <a:rPr lang="ru-RU" sz="1800" dirty="0"/>
              <a:t> диск у </a:t>
            </a:r>
            <a:r>
              <a:rPr lang="ru-RU" sz="1800" dirty="0" err="1"/>
              <a:t>напрямку</a:t>
            </a:r>
            <a:r>
              <a:rPr lang="ru-RU" sz="1800" dirty="0"/>
              <a:t> </a:t>
            </a:r>
            <a:r>
              <a:rPr lang="ru-RU" sz="1800" dirty="0" err="1"/>
              <a:t>команди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атакує</a:t>
            </a:r>
            <a:r>
              <a:rPr lang="ru-RU" sz="1800" dirty="0"/>
              <a:t>.  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b="1" dirty="0" err="1"/>
              <a:t>Фоли</a:t>
            </a:r>
            <a:r>
              <a:rPr lang="ru-RU" sz="1800" b="1" dirty="0"/>
              <a:t>. </a:t>
            </a:r>
            <a:r>
              <a:rPr lang="ru-RU" sz="1800" dirty="0" err="1"/>
              <a:t>Фізичний</a:t>
            </a:r>
            <a:r>
              <a:rPr lang="ru-RU" sz="1800" dirty="0"/>
              <a:t> контакт </a:t>
            </a:r>
            <a:r>
              <a:rPr lang="ru-RU" sz="1800" dirty="0" err="1"/>
              <a:t>між</a:t>
            </a:r>
            <a:r>
              <a:rPr lang="ru-RU" sz="1800" dirty="0"/>
              <a:t> </a:t>
            </a:r>
            <a:r>
              <a:rPr lang="ru-RU" sz="1800" dirty="0" err="1"/>
              <a:t>гравцями</a:t>
            </a:r>
            <a:r>
              <a:rPr lang="ru-RU" sz="1800" dirty="0"/>
              <a:t> </a:t>
            </a:r>
            <a:r>
              <a:rPr lang="ru-RU" sz="1800" dirty="0" err="1"/>
              <a:t>забороняється</a:t>
            </a:r>
            <a:r>
              <a:rPr lang="ru-RU" sz="1800" dirty="0"/>
              <a:t> правилами. </a:t>
            </a:r>
            <a:r>
              <a:rPr lang="ru-RU" sz="1800" dirty="0" err="1"/>
              <a:t>Також</a:t>
            </a:r>
            <a:r>
              <a:rPr lang="ru-RU" sz="1800" dirty="0"/>
              <a:t> </a:t>
            </a:r>
            <a:r>
              <a:rPr lang="ru-RU" sz="1800" dirty="0" err="1"/>
              <a:t>забороняється</a:t>
            </a:r>
            <a:r>
              <a:rPr lang="ru-RU" sz="1800" dirty="0"/>
              <a:t> </a:t>
            </a:r>
            <a:r>
              <a:rPr lang="ru-RU" sz="1800" dirty="0" err="1"/>
              <a:t>перешкоджати</a:t>
            </a:r>
            <a:r>
              <a:rPr lang="ru-RU" sz="1800" dirty="0"/>
              <a:t> </a:t>
            </a:r>
            <a:r>
              <a:rPr lang="ru-RU" sz="1800" dirty="0" err="1"/>
              <a:t>руху</a:t>
            </a:r>
            <a:r>
              <a:rPr lang="ru-RU" sz="1800" dirty="0"/>
              <a:t> </a:t>
            </a:r>
            <a:r>
              <a:rPr lang="ru-RU" sz="1800" dirty="0" err="1"/>
              <a:t>гравців</a:t>
            </a:r>
            <a:r>
              <a:rPr lang="ru-RU" sz="1800" dirty="0"/>
              <a:t>.                  </a:t>
            </a:r>
          </a:p>
        </p:txBody>
      </p:sp>
      <p:pic>
        <p:nvPicPr>
          <p:cNvPr id="5125" name="Picture 5" descr="C:\Users\Admin\Desktop\200px-Backwards_gr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64704"/>
            <a:ext cx="289212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72278f51447d6823e2bffa3f2204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05064"/>
            <a:ext cx="3211453" cy="245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6868" y="4029076"/>
            <a:ext cx="41931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err="1"/>
              <a:t>Суддійство</a:t>
            </a:r>
            <a:r>
              <a:rPr lang="ru-RU" b="1" dirty="0"/>
              <a:t>. </a:t>
            </a:r>
            <a:r>
              <a:rPr lang="ru-RU" dirty="0" err="1"/>
              <a:t>Гравці</a:t>
            </a:r>
            <a:r>
              <a:rPr lang="ru-RU" dirty="0"/>
              <a:t> </a:t>
            </a:r>
            <a:r>
              <a:rPr lang="ru-RU" dirty="0" err="1"/>
              <a:t>самі</a:t>
            </a:r>
            <a:r>
              <a:rPr lang="ru-RU" dirty="0"/>
              <a:t> </a:t>
            </a:r>
            <a:r>
              <a:rPr lang="ru-RU" dirty="0" err="1"/>
              <a:t>відповідають</a:t>
            </a:r>
            <a:r>
              <a:rPr lang="ru-RU" dirty="0"/>
              <a:t> за </a:t>
            </a:r>
            <a:r>
              <a:rPr lang="ru-RU" dirty="0" err="1"/>
              <a:t>дотримання</a:t>
            </a:r>
            <a:r>
              <a:rPr lang="ru-RU" dirty="0"/>
              <a:t> правил, і </a:t>
            </a:r>
            <a:r>
              <a:rPr lang="ru-RU" dirty="0" err="1"/>
              <a:t>самі</a:t>
            </a:r>
            <a:r>
              <a:rPr lang="ru-RU" dirty="0"/>
              <a:t> </a:t>
            </a:r>
            <a:r>
              <a:rPr lang="ru-RU" dirty="0" err="1"/>
              <a:t>вирішують</a:t>
            </a:r>
            <a:r>
              <a:rPr lang="ru-RU" dirty="0"/>
              <a:t> спори. 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вирішити</a:t>
            </a:r>
            <a:r>
              <a:rPr lang="ru-RU" dirty="0"/>
              <a:t> </a:t>
            </a:r>
            <a:r>
              <a:rPr lang="ru-RU" dirty="0" err="1"/>
              <a:t>спірну</a:t>
            </a:r>
            <a:r>
              <a:rPr lang="ru-RU" dirty="0"/>
              <a:t> </a:t>
            </a:r>
            <a:r>
              <a:rPr lang="ru-RU" dirty="0" err="1"/>
              <a:t>ситуацію</a:t>
            </a:r>
            <a:r>
              <a:rPr lang="ru-RU" dirty="0"/>
              <a:t> </a:t>
            </a:r>
            <a:r>
              <a:rPr lang="ru-RU" dirty="0" err="1"/>
              <a:t>впродовж</a:t>
            </a:r>
            <a:r>
              <a:rPr lang="ru-RU" dirty="0"/>
              <a:t> 30 секунд не </a:t>
            </a:r>
            <a:r>
              <a:rPr lang="ru-RU" dirty="0" err="1"/>
              <a:t>вдається</a:t>
            </a:r>
            <a:r>
              <a:rPr lang="ru-RU" dirty="0"/>
              <a:t>, диск </a:t>
            </a:r>
            <a:r>
              <a:rPr lang="ru-RU" dirty="0" err="1"/>
              <a:t>повертають</a:t>
            </a:r>
            <a:r>
              <a:rPr lang="ru-RU" dirty="0"/>
              <a:t> </a:t>
            </a:r>
            <a:r>
              <a:rPr lang="ru-RU" dirty="0" err="1"/>
              <a:t>гравцеві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здійснив</a:t>
            </a:r>
            <a:r>
              <a:rPr lang="ru-RU" dirty="0"/>
              <a:t> передачу, і </a:t>
            </a:r>
            <a:r>
              <a:rPr lang="ru-RU" dirty="0" err="1"/>
              <a:t>ігрову</a:t>
            </a:r>
            <a:r>
              <a:rPr lang="ru-RU" dirty="0"/>
              <a:t> </a:t>
            </a:r>
            <a:r>
              <a:rPr lang="ru-RU" dirty="0" err="1"/>
              <a:t>ситуацію</a:t>
            </a:r>
            <a:r>
              <a:rPr lang="ru-RU" dirty="0"/>
              <a:t> </a:t>
            </a:r>
            <a:r>
              <a:rPr lang="ru-RU" dirty="0" err="1"/>
              <a:t>переграють</a:t>
            </a:r>
            <a:r>
              <a:rPr lang="ru-RU" dirty="0"/>
              <a:t>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9999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60648"/>
            <a:ext cx="3610744" cy="418058"/>
          </a:xfrm>
          <a:solidFill>
            <a:srgbClr val="7FED7F"/>
          </a:solidFill>
        </p:spPr>
        <p:txBody>
          <a:bodyPr>
            <a:normAutofit fontScale="90000"/>
          </a:bodyPr>
          <a:lstStyle/>
          <a:p>
            <a:pPr algn="ctr"/>
            <a:r>
              <a:rPr lang="uk-UA" b="1" u="sng" dirty="0">
                <a:solidFill>
                  <a:srgbClr val="FF0000"/>
                </a:solidFill>
              </a:rPr>
              <a:t>Правила гри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424936" cy="2304256"/>
          </a:xfrm>
          <a:noFill/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1800" b="1" dirty="0" err="1"/>
              <a:t>Рахунок</a:t>
            </a:r>
            <a:r>
              <a:rPr lang="ru-RU" sz="1800" b="1" dirty="0"/>
              <a:t>. </a:t>
            </a:r>
            <a:r>
              <a:rPr lang="ru-RU" sz="1800" dirty="0" err="1"/>
              <a:t>Команді</a:t>
            </a:r>
            <a:r>
              <a:rPr lang="ru-RU" sz="1800" dirty="0"/>
              <a:t> </a:t>
            </a:r>
            <a:r>
              <a:rPr lang="ru-RU" sz="1800" dirty="0" err="1"/>
              <a:t>зараховується</a:t>
            </a:r>
            <a:r>
              <a:rPr lang="ru-RU" sz="1800" dirty="0"/>
              <a:t> очко, коли </a:t>
            </a:r>
            <a:r>
              <a:rPr lang="ru-RU" sz="1800" dirty="0" err="1"/>
              <a:t>гравець</a:t>
            </a:r>
            <a:r>
              <a:rPr lang="ru-RU" sz="1800" dirty="0"/>
              <a:t> ловить диск у </a:t>
            </a:r>
            <a:r>
              <a:rPr lang="ru-RU" sz="1800" dirty="0" err="1"/>
              <a:t>енд-зоні</a:t>
            </a:r>
            <a:r>
              <a:rPr lang="ru-RU" sz="1800" dirty="0"/>
              <a:t> </a:t>
            </a:r>
            <a:r>
              <a:rPr lang="ru-RU" sz="1800" dirty="0" err="1"/>
              <a:t>суперника.Гра</a:t>
            </a:r>
            <a:r>
              <a:rPr lang="ru-RU" sz="1800" dirty="0"/>
              <a:t> </a:t>
            </a:r>
            <a:r>
              <a:rPr lang="ru-RU" sz="1800" dirty="0" err="1"/>
              <a:t>відновлюється</a:t>
            </a:r>
            <a:r>
              <a:rPr lang="ru-RU" sz="1800" dirty="0"/>
              <a:t> </a:t>
            </a:r>
            <a:r>
              <a:rPr lang="ru-RU" sz="1800" dirty="0" err="1"/>
              <a:t>після</a:t>
            </a:r>
            <a:r>
              <a:rPr lang="ru-RU" sz="1800" dirty="0"/>
              <a:t> кожного </a:t>
            </a:r>
            <a:r>
              <a:rPr lang="ru-RU" sz="1800" dirty="0" err="1"/>
              <a:t>гола,причому</a:t>
            </a:r>
            <a:r>
              <a:rPr lang="ru-RU" sz="1800" dirty="0"/>
              <a:t> диск </a:t>
            </a:r>
            <a:r>
              <a:rPr lang="ru-RU" sz="1800" dirty="0" err="1"/>
              <a:t>розкидує</a:t>
            </a:r>
            <a:r>
              <a:rPr lang="ru-RU" sz="1800" dirty="0"/>
              <a:t> команда,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виграла</a:t>
            </a:r>
            <a:r>
              <a:rPr lang="ru-RU" sz="1800" dirty="0"/>
              <a:t> </a:t>
            </a:r>
            <a:r>
              <a:rPr lang="ru-RU" sz="1800" dirty="0" err="1"/>
              <a:t>попереднє</a:t>
            </a:r>
            <a:r>
              <a:rPr lang="ru-RU" sz="1800" dirty="0"/>
              <a:t> </a:t>
            </a:r>
            <a:r>
              <a:rPr lang="ru-RU" sz="1800" dirty="0" err="1"/>
              <a:t>очко.Після</a:t>
            </a:r>
            <a:r>
              <a:rPr lang="ru-RU" sz="1800" dirty="0"/>
              <a:t> кожного гола </a:t>
            </a:r>
            <a:r>
              <a:rPr lang="ru-RU" sz="1800" dirty="0" err="1"/>
              <a:t>команди</a:t>
            </a:r>
            <a:r>
              <a:rPr lang="ru-RU" sz="1800" dirty="0"/>
              <a:t> </a:t>
            </a:r>
            <a:r>
              <a:rPr lang="ru-RU" sz="1800" dirty="0" err="1"/>
              <a:t>міняються</a:t>
            </a:r>
            <a:r>
              <a:rPr lang="ru-RU" sz="1800" dirty="0"/>
              <a:t> сторонами, і </a:t>
            </a:r>
            <a:r>
              <a:rPr lang="ru-RU" sz="1800" dirty="0" err="1"/>
              <a:t>лише</a:t>
            </a:r>
            <a:r>
              <a:rPr lang="ru-RU" sz="1800" dirty="0"/>
              <a:t> </a:t>
            </a:r>
            <a:r>
              <a:rPr lang="ru-RU" sz="1800" dirty="0" err="1"/>
              <a:t>тоді</a:t>
            </a:r>
            <a:r>
              <a:rPr lang="ru-RU" sz="1800" dirty="0"/>
              <a:t> </a:t>
            </a:r>
            <a:r>
              <a:rPr lang="ru-RU" sz="1800" dirty="0" err="1"/>
              <a:t>може</a:t>
            </a:r>
            <a:r>
              <a:rPr lang="ru-RU" sz="1800" dirty="0"/>
              <a:t> </a:t>
            </a:r>
            <a:r>
              <a:rPr lang="ru-RU" sz="1800" dirty="0" err="1"/>
              <a:t>проходити</a:t>
            </a:r>
            <a:r>
              <a:rPr lang="ru-RU" sz="1800" dirty="0"/>
              <a:t> </a:t>
            </a:r>
            <a:r>
              <a:rPr lang="ru-RU" sz="1800" dirty="0" err="1"/>
              <a:t>заміна</a:t>
            </a:r>
            <a:r>
              <a:rPr lang="ru-RU" sz="1800" dirty="0"/>
              <a:t> </a:t>
            </a:r>
            <a:r>
              <a:rPr lang="ru-RU" sz="1800" dirty="0" err="1"/>
              <a:t>гравців</a:t>
            </a:r>
            <a:r>
              <a:rPr lang="ru-RU" sz="1800" dirty="0"/>
              <a:t> на </a:t>
            </a:r>
            <a:r>
              <a:rPr lang="ru-RU" sz="1800" dirty="0" err="1"/>
              <a:t>полі</a:t>
            </a:r>
            <a:r>
              <a:rPr lang="ru-RU" sz="1800" dirty="0"/>
              <a:t>. </a:t>
            </a:r>
            <a:r>
              <a:rPr lang="ru-RU" sz="1800" dirty="0" err="1"/>
              <a:t>Гра</a:t>
            </a:r>
            <a:r>
              <a:rPr lang="ru-RU" sz="1800" dirty="0"/>
              <a:t> </a:t>
            </a:r>
            <a:r>
              <a:rPr lang="ru-RU" sz="1800" dirty="0" err="1"/>
              <a:t>закінчується</a:t>
            </a:r>
            <a:r>
              <a:rPr lang="ru-RU" sz="1800" dirty="0"/>
              <a:t>, коли одна з команд </a:t>
            </a:r>
            <a:r>
              <a:rPr lang="ru-RU" sz="1800" dirty="0" err="1"/>
              <a:t>набирає</a:t>
            </a:r>
            <a:r>
              <a:rPr lang="ru-RU" sz="1800" dirty="0"/>
              <a:t> 15 </a:t>
            </a:r>
            <a:r>
              <a:rPr lang="ru-RU" sz="1800" dirty="0" err="1"/>
              <a:t>очок</a:t>
            </a:r>
            <a:r>
              <a:rPr lang="ru-RU" sz="1800" dirty="0"/>
              <a:t>. </a:t>
            </a:r>
            <a:r>
              <a:rPr lang="ru-RU" sz="1800" dirty="0" err="1"/>
              <a:t>Гра</a:t>
            </a:r>
            <a:r>
              <a:rPr lang="ru-RU" sz="1800" dirty="0"/>
              <a:t> </a:t>
            </a:r>
            <a:r>
              <a:rPr lang="ru-RU" sz="1800" dirty="0" err="1"/>
              <a:t>розділена</a:t>
            </a:r>
            <a:r>
              <a:rPr lang="ru-RU" sz="1800" dirty="0"/>
              <a:t> на два </a:t>
            </a:r>
            <a:r>
              <a:rPr lang="ru-RU" sz="1800" dirty="0" err="1"/>
              <a:t>періоди</a:t>
            </a:r>
            <a:r>
              <a:rPr lang="ru-RU" sz="1800" dirty="0"/>
              <a:t>. </a:t>
            </a:r>
            <a:r>
              <a:rPr lang="ru-RU" sz="1800" dirty="0" err="1"/>
              <a:t>Перерва</a:t>
            </a:r>
            <a:r>
              <a:rPr lang="ru-RU" sz="1800" dirty="0"/>
              <a:t> </a:t>
            </a:r>
            <a:r>
              <a:rPr lang="ru-RU" sz="1800" dirty="0" err="1"/>
              <a:t>наступає</a:t>
            </a:r>
            <a:r>
              <a:rPr lang="ru-RU" sz="1800" dirty="0"/>
              <a:t> </a:t>
            </a:r>
            <a:r>
              <a:rPr lang="ru-RU" sz="1800" dirty="0" err="1"/>
              <a:t>тоді,коли</a:t>
            </a:r>
            <a:r>
              <a:rPr lang="ru-RU" sz="1800" dirty="0"/>
              <a:t> одна </a:t>
            </a:r>
            <a:r>
              <a:rPr lang="ru-RU" sz="1800" dirty="0" err="1"/>
              <a:t>із</a:t>
            </a:r>
            <a:r>
              <a:rPr lang="ru-RU" sz="1800" dirty="0"/>
              <a:t> команд </a:t>
            </a:r>
            <a:r>
              <a:rPr lang="ru-RU" sz="1800" dirty="0" err="1"/>
              <a:t>набирає</a:t>
            </a:r>
            <a:r>
              <a:rPr lang="ru-RU" sz="1800" dirty="0"/>
              <a:t> 8 </a:t>
            </a:r>
            <a:r>
              <a:rPr lang="ru-RU" sz="1800" dirty="0" err="1"/>
              <a:t>очок</a:t>
            </a:r>
            <a:r>
              <a:rPr lang="ru-RU" sz="1800" dirty="0"/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ru-RU" sz="1800" dirty="0"/>
          </a:p>
        </p:txBody>
      </p:sp>
      <p:pic>
        <p:nvPicPr>
          <p:cNvPr id="5" name="Picture 3" descr="C:\Users\Admin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002" y="3068209"/>
            <a:ext cx="5800293" cy="348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6142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683</TotalTime>
  <Words>1103</Words>
  <Application>Microsoft Office PowerPoint</Application>
  <PresentationFormat>Екран (4:3)</PresentationFormat>
  <Paragraphs>55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4" baseType="lpstr">
      <vt:lpstr>Century Schoolbook</vt:lpstr>
      <vt:lpstr>Wingdings</vt:lpstr>
      <vt:lpstr>Wingdings 2</vt:lpstr>
      <vt:lpstr>Эркер</vt:lpstr>
      <vt:lpstr>СУЧАСНА ФІЗКУЛЬТУРА</vt:lpstr>
      <vt:lpstr>Фризбі алтимат</vt:lpstr>
      <vt:lpstr>Історія походження </vt:lpstr>
      <vt:lpstr>Історія походження</vt:lpstr>
      <vt:lpstr>Особливості гри</vt:lpstr>
      <vt:lpstr>Презентація PowerPoint</vt:lpstr>
      <vt:lpstr>Правила гри</vt:lpstr>
      <vt:lpstr>Правила гри</vt:lpstr>
      <vt:lpstr>Правила гри</vt:lpstr>
      <vt:lpstr>Фризбі в україні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UserOk</cp:lastModifiedBy>
  <cp:revision>60</cp:revision>
  <dcterms:created xsi:type="dcterms:W3CDTF">2023-09-21T15:22:40Z</dcterms:created>
  <dcterms:modified xsi:type="dcterms:W3CDTF">2023-10-26T18:46:33Z</dcterms:modified>
</cp:coreProperties>
</file>