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64" r:id="rId3"/>
    <p:sldId id="257" r:id="rId4"/>
    <p:sldId id="261" r:id="rId5"/>
    <p:sldId id="262" r:id="rId6"/>
    <p:sldId id="266" r:id="rId7"/>
    <p:sldId id="258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5CB1E9-EEA7-4F39-BAC3-62E18211597E}" type="datetimeFigureOut">
              <a:rPr lang="ru-RU" smtClean="0"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A1CAED-E611-4337-8820-156AF6360A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88640"/>
            <a:ext cx="6172200" cy="1080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СУЧАСНА ФІЗКУЛЬТУРА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61898" y="5229200"/>
            <a:ext cx="2934072" cy="1371600"/>
          </a:xfrm>
        </p:spPr>
        <p:txBody>
          <a:bodyPr>
            <a:normAutofit/>
          </a:bodyPr>
          <a:lstStyle/>
          <a:p>
            <a:r>
              <a:rPr lang="uk-UA" sz="1600" dirty="0">
                <a:solidFill>
                  <a:schemeClr val="tx1"/>
                </a:solidFill>
              </a:rPr>
              <a:t>Підготувала: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uk-UA" sz="1600">
                <a:solidFill>
                  <a:schemeClr val="tx1"/>
                </a:solidFill>
              </a:rPr>
              <a:t>вчителька </a:t>
            </a:r>
            <a:r>
              <a:rPr lang="uk-UA" sz="1600" dirty="0">
                <a:solidFill>
                  <a:schemeClr val="tx1"/>
                </a:solidFill>
              </a:rPr>
              <a:t>фізкультури</a:t>
            </a:r>
          </a:p>
          <a:p>
            <a:r>
              <a:rPr lang="uk-UA" sz="1600" dirty="0">
                <a:solidFill>
                  <a:schemeClr val="tx1"/>
                </a:solidFill>
              </a:rPr>
              <a:t>Мельник Н.О.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491880" y="2420888"/>
            <a:ext cx="3024336" cy="720080"/>
          </a:xfrm>
          <a:prstGeom prst="rect">
            <a:avLst/>
          </a:prstGeom>
          <a:solidFill>
            <a:schemeClr val="accent1">
              <a:lumMod val="50000"/>
              <a:lumOff val="50000"/>
            </a:schemeClr>
          </a:solidFill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400" u="sng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флорбол</a:t>
            </a:r>
            <a:endParaRPr lang="ru-RU" sz="4400" u="sng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2485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1026709" y="404664"/>
            <a:ext cx="3096344" cy="10801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2597459" cy="562074"/>
          </a:xfrm>
          <a:noFill/>
        </p:spPr>
        <p:txBody>
          <a:bodyPr/>
          <a:lstStyle/>
          <a:p>
            <a:pPr algn="ctr"/>
            <a:r>
              <a:rPr lang="uk-UA" dirty="0" err="1">
                <a:solidFill>
                  <a:schemeClr val="tx1"/>
                </a:solidFill>
              </a:rPr>
              <a:t>флорбол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54629" y="1772816"/>
            <a:ext cx="3744416" cy="115212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uk-UA" dirty="0"/>
              <a:t>Азартність </a:t>
            </a:r>
            <a:r>
              <a:rPr lang="uk-UA" sz="3600" dirty="0">
                <a:solidFill>
                  <a:srgbClr val="FFFF00"/>
                </a:solidFill>
              </a:rPr>
              <a:t>♦♦♦♦♦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dirty="0" err="1"/>
              <a:t>Травматичність</a:t>
            </a:r>
            <a:r>
              <a:rPr lang="uk-UA" dirty="0"/>
              <a:t>  </a:t>
            </a:r>
            <a:r>
              <a:rPr lang="uk-UA" sz="3600" dirty="0">
                <a:solidFill>
                  <a:srgbClr val="FFFF00"/>
                </a:solidFill>
              </a:rPr>
              <a:t>♦♦</a:t>
            </a:r>
          </a:p>
          <a:p>
            <a:pPr>
              <a:buFont typeface="Wingdings" panose="05000000000000000000" pitchFamily="2" charset="2"/>
              <a:buChar char="q"/>
            </a:pPr>
            <a:endParaRPr lang="uk-UA" sz="3600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52182" y="4048326"/>
            <a:ext cx="67601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err="1"/>
              <a:t>Флорбол</a:t>
            </a:r>
            <a:r>
              <a:rPr lang="ru-RU" sz="2400" dirty="0"/>
              <a:t> — </a:t>
            </a:r>
            <a:r>
              <a:rPr lang="ru-RU" sz="2400" dirty="0" err="1"/>
              <a:t>командний</a:t>
            </a:r>
            <a:r>
              <a:rPr lang="ru-RU" sz="2400" dirty="0"/>
              <a:t> вид спорту. Один з </a:t>
            </a:r>
            <a:r>
              <a:rPr lang="ru-RU" sz="2400" dirty="0" err="1"/>
              <a:t>різновидів</a:t>
            </a:r>
            <a:r>
              <a:rPr lang="ru-RU" sz="2400" dirty="0"/>
              <a:t> </a:t>
            </a:r>
            <a:r>
              <a:rPr lang="ru-RU" sz="2400" dirty="0" err="1"/>
              <a:t>хокею</a:t>
            </a:r>
            <a:r>
              <a:rPr lang="ru-RU" sz="2400" dirty="0"/>
              <a:t>, </a:t>
            </a:r>
            <a:r>
              <a:rPr lang="ru-RU" sz="2400" dirty="0" err="1"/>
              <a:t>грається</a:t>
            </a:r>
            <a:r>
              <a:rPr lang="ru-RU" sz="2400" dirty="0"/>
              <a:t> </a:t>
            </a:r>
            <a:r>
              <a:rPr lang="ru-RU" sz="2400" dirty="0" err="1"/>
              <a:t>пластиковим</a:t>
            </a:r>
            <a:r>
              <a:rPr lang="ru-RU" sz="2400" dirty="0"/>
              <a:t> </a:t>
            </a:r>
            <a:r>
              <a:rPr lang="ru-RU" sz="2400" dirty="0" err="1"/>
              <a:t>м'ячем</a:t>
            </a:r>
            <a:r>
              <a:rPr lang="ru-RU" sz="2400" dirty="0"/>
              <a:t>, </a:t>
            </a:r>
            <a:r>
              <a:rPr lang="ru-RU" sz="2400" dirty="0" err="1"/>
              <a:t>удари</a:t>
            </a:r>
            <a:r>
              <a:rPr lang="ru-RU" sz="2400" dirty="0"/>
              <a:t> по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завдають</a:t>
            </a:r>
            <a:r>
              <a:rPr lang="ru-RU" sz="2400" dirty="0"/>
              <a:t> </a:t>
            </a:r>
            <a:r>
              <a:rPr lang="ru-RU" sz="2400" dirty="0" err="1"/>
              <a:t>ключкою</a:t>
            </a:r>
            <a:r>
              <a:rPr lang="ru-RU" sz="2400" dirty="0"/>
              <a:t>. </a:t>
            </a:r>
          </a:p>
          <a:p>
            <a:pPr algn="just"/>
            <a:r>
              <a:rPr lang="ru-RU" sz="2400" dirty="0" err="1"/>
              <a:t>Ціль</a:t>
            </a:r>
            <a:r>
              <a:rPr lang="ru-RU" sz="2400" dirty="0"/>
              <a:t> </a:t>
            </a:r>
            <a:r>
              <a:rPr lang="ru-RU" sz="2400" dirty="0" err="1"/>
              <a:t>гри</a:t>
            </a:r>
            <a:r>
              <a:rPr lang="ru-RU" sz="2400" dirty="0"/>
              <a:t>: </a:t>
            </a:r>
            <a:r>
              <a:rPr lang="ru-RU" sz="2400" dirty="0" err="1"/>
              <a:t>забити</a:t>
            </a:r>
            <a:r>
              <a:rPr lang="ru-RU" sz="2400" dirty="0"/>
              <a:t> </a:t>
            </a:r>
            <a:r>
              <a:rPr lang="ru-RU" sz="2400" dirty="0" err="1"/>
              <a:t>м'яч</a:t>
            </a:r>
            <a:r>
              <a:rPr lang="ru-RU" sz="2400" dirty="0"/>
              <a:t> у ворота </a:t>
            </a:r>
            <a:r>
              <a:rPr lang="ru-RU" sz="2400" dirty="0" err="1"/>
              <a:t>суперника</a:t>
            </a:r>
            <a:r>
              <a:rPr lang="ru-RU" sz="2400" dirty="0"/>
              <a:t>.</a:t>
            </a:r>
          </a:p>
        </p:txBody>
      </p:sp>
      <p:sp>
        <p:nvSpPr>
          <p:cNvPr id="6" name="Левая круглая скобка 5"/>
          <p:cNvSpPr/>
          <p:nvPr/>
        </p:nvSpPr>
        <p:spPr>
          <a:xfrm>
            <a:off x="539552" y="3573016"/>
            <a:ext cx="1800200" cy="2520280"/>
          </a:xfrm>
          <a:prstGeom prst="leftBracket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Admin\Desktop\Floorball-2-Kinder-A-1024x66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230" y="692696"/>
            <a:ext cx="4120063" cy="267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53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7" y="332656"/>
            <a:ext cx="5027279" cy="41805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uk-UA" b="1" u="sng" dirty="0">
                <a:solidFill>
                  <a:schemeClr val="tx1"/>
                </a:solidFill>
              </a:rPr>
              <a:t>Історія походження</a:t>
            </a:r>
            <a:endParaRPr lang="ru-RU" b="1" u="sng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3855" y="4725144"/>
            <a:ext cx="8307038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uk-UA" sz="1600" dirty="0"/>
              <a:t>Існує цікава легенда походження гри. Вважають, що цю динамічну і швидку гру придумали в Швеції хокеїсти, які сумували за грою, коли не мали льодової арени. Вони взяли ключки, маленькі м</a:t>
            </a:r>
            <a:r>
              <a:rPr lang="en-US" sz="1600" dirty="0"/>
              <a:t>’</a:t>
            </a:r>
            <a:r>
              <a:rPr lang="uk-UA" sz="1600" dirty="0" err="1"/>
              <a:t>ячі</a:t>
            </a:r>
            <a:r>
              <a:rPr lang="uk-UA" sz="1600" dirty="0"/>
              <a:t> та почали ганяти в «літній хокей» у спортзалі. Хлопців виганяли зі спортзали із криком «Ви зіпсуєте підлогу ключками!» і тоді, за легендою,  спортсмени одягнули на ключки свої шкарпетки . Так, з часом, створили спеціальні ключки для цієї гри.</a:t>
            </a:r>
            <a:endParaRPr lang="ru-RU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393855" y="908720"/>
            <a:ext cx="81200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/>
              <a:t>Флорбол</a:t>
            </a:r>
            <a:r>
              <a:rPr lang="ru-RU" dirty="0"/>
              <a:t> </a:t>
            </a:r>
            <a:r>
              <a:rPr lang="ru-RU" dirty="0" err="1"/>
              <a:t>народився</a:t>
            </a:r>
            <a:r>
              <a:rPr lang="ru-RU" dirty="0"/>
              <a:t> у </a:t>
            </a:r>
            <a:r>
              <a:rPr lang="ru-RU" dirty="0" err="1"/>
              <a:t>Швеції</a:t>
            </a:r>
            <a:r>
              <a:rPr lang="ru-RU" dirty="0"/>
              <a:t> в 70-х роках </a:t>
            </a:r>
            <a:r>
              <a:rPr lang="ru-RU" dirty="0" err="1"/>
              <a:t>минулого</a:t>
            </a:r>
            <a:r>
              <a:rPr lang="ru-RU" dirty="0"/>
              <a:t> </a:t>
            </a:r>
            <a:r>
              <a:rPr lang="ru-RU" dirty="0" err="1"/>
              <a:t>століття</a:t>
            </a:r>
            <a:r>
              <a:rPr lang="ru-RU" dirty="0"/>
              <a:t> і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здобув</a:t>
            </a:r>
            <a:r>
              <a:rPr lang="ru-RU" dirty="0"/>
              <a:t> </a:t>
            </a:r>
            <a:r>
              <a:rPr lang="ru-RU" dirty="0" err="1"/>
              <a:t>популярність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у </a:t>
            </a:r>
            <a:r>
              <a:rPr lang="ru-RU" dirty="0" err="1"/>
              <a:t>самій</a:t>
            </a:r>
            <a:r>
              <a:rPr lang="ru-RU" dirty="0"/>
              <a:t> </a:t>
            </a:r>
            <a:r>
              <a:rPr lang="ru-RU" dirty="0" err="1"/>
              <a:t>Швеції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Фінляндії</a:t>
            </a:r>
            <a:r>
              <a:rPr lang="ru-RU" dirty="0"/>
              <a:t> і </a:t>
            </a:r>
            <a:r>
              <a:rPr lang="ru-RU" dirty="0" err="1"/>
              <a:t>Швейцарії</a:t>
            </a:r>
            <a:r>
              <a:rPr lang="ru-RU" dirty="0"/>
              <a:t>. У 1986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заснована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федерація</a:t>
            </a:r>
            <a:r>
              <a:rPr lang="ru-RU" dirty="0"/>
              <a:t> </a:t>
            </a:r>
            <a:r>
              <a:rPr lang="ru-RU" dirty="0" err="1"/>
              <a:t>флорболу</a:t>
            </a:r>
            <a:r>
              <a:rPr lang="ru-RU" dirty="0"/>
              <a:t> (МФФ). На </a:t>
            </a:r>
            <a:r>
              <a:rPr lang="ru-RU" dirty="0" err="1"/>
              <a:t>сьогоднішній</a:t>
            </a:r>
            <a:r>
              <a:rPr lang="ru-RU" dirty="0"/>
              <a:t> день МФФ </a:t>
            </a:r>
            <a:r>
              <a:rPr lang="ru-RU" dirty="0" err="1"/>
              <a:t>об'єднує</a:t>
            </a:r>
            <a:r>
              <a:rPr lang="ru-RU" dirty="0"/>
              <a:t> </a:t>
            </a:r>
            <a:r>
              <a:rPr lang="ru-RU" dirty="0" err="1"/>
              <a:t>флорбольні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 49 </a:t>
            </a:r>
            <a:r>
              <a:rPr lang="ru-RU" dirty="0" err="1"/>
              <a:t>країн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в США, </a:t>
            </a:r>
            <a:r>
              <a:rPr lang="ru-RU" dirty="0" err="1"/>
              <a:t>Канаді</a:t>
            </a:r>
            <a:r>
              <a:rPr lang="ru-RU" dirty="0"/>
              <a:t>, </a:t>
            </a:r>
            <a:r>
              <a:rPr lang="ru-RU" dirty="0" err="1"/>
              <a:t>Японії</a:t>
            </a:r>
            <a:r>
              <a:rPr lang="ru-RU" dirty="0"/>
              <a:t>, </a:t>
            </a:r>
            <a:r>
              <a:rPr lang="ru-RU" dirty="0" err="1"/>
              <a:t>Індії</a:t>
            </a:r>
            <a:r>
              <a:rPr lang="ru-RU" dirty="0"/>
              <a:t>, </a:t>
            </a:r>
            <a:r>
              <a:rPr lang="ru-RU" dirty="0" err="1"/>
              <a:t>Сінгапурі</a:t>
            </a:r>
            <a:r>
              <a:rPr lang="ru-RU" dirty="0"/>
              <a:t> і </a:t>
            </a:r>
            <a:r>
              <a:rPr lang="ru-RU" dirty="0" err="1"/>
              <a:t>Австралії</a:t>
            </a:r>
            <a:r>
              <a:rPr lang="ru-RU" dirty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розвинута</a:t>
            </a:r>
            <a:r>
              <a:rPr lang="ru-RU" dirty="0"/>
              <a:t> структура </a:t>
            </a:r>
            <a:r>
              <a:rPr lang="ru-RU" dirty="0" err="1"/>
              <a:t>цього</a:t>
            </a:r>
            <a:r>
              <a:rPr lang="ru-RU" dirty="0"/>
              <a:t> виду спорту у </a:t>
            </a:r>
            <a:r>
              <a:rPr lang="ru-RU" dirty="0" err="1"/>
              <a:t>Швеції</a:t>
            </a:r>
            <a:r>
              <a:rPr lang="ru-RU" dirty="0"/>
              <a:t>. У </a:t>
            </a:r>
            <a:r>
              <a:rPr lang="ru-RU" dirty="0" err="1"/>
              <a:t>флорбол</a:t>
            </a:r>
            <a:r>
              <a:rPr lang="ru-RU" dirty="0"/>
              <a:t> </a:t>
            </a:r>
            <a:r>
              <a:rPr lang="ru-RU" dirty="0" err="1"/>
              <a:t>грають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 Є </a:t>
            </a:r>
            <a:r>
              <a:rPr lang="ru-RU" dirty="0" err="1"/>
              <a:t>команди</a:t>
            </a:r>
            <a:r>
              <a:rPr lang="ru-RU" dirty="0"/>
              <a:t> </a:t>
            </a:r>
            <a:r>
              <a:rPr lang="ru-RU" dirty="0" err="1"/>
              <a:t>бізнесменів</a:t>
            </a:r>
            <a:r>
              <a:rPr lang="ru-RU" dirty="0"/>
              <a:t>, </a:t>
            </a:r>
            <a:r>
              <a:rPr lang="ru-RU" dirty="0" err="1"/>
              <a:t>викладачів</a:t>
            </a:r>
            <a:r>
              <a:rPr lang="ru-RU" dirty="0"/>
              <a:t>, </a:t>
            </a:r>
            <a:r>
              <a:rPr lang="ru-RU" dirty="0" err="1"/>
              <a:t>школярів</a:t>
            </a:r>
            <a:r>
              <a:rPr lang="ru-RU" dirty="0"/>
              <a:t>, </a:t>
            </a:r>
            <a:r>
              <a:rPr lang="ru-RU" dirty="0" err="1"/>
              <a:t>пожежників</a:t>
            </a:r>
            <a:r>
              <a:rPr lang="ru-RU" dirty="0"/>
              <a:t>, </a:t>
            </a:r>
            <a:r>
              <a:rPr lang="ru-RU" dirty="0" err="1"/>
              <a:t>міліціонерів</a:t>
            </a:r>
            <a:r>
              <a:rPr lang="ru-RU" dirty="0"/>
              <a:t>. </a:t>
            </a:r>
          </a:p>
          <a:p>
            <a:pPr algn="just"/>
            <a:endParaRPr lang="ru-RU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dirty="0"/>
              <a:t>В </a:t>
            </a:r>
            <a:r>
              <a:rPr lang="ru-RU" dirty="0" err="1"/>
              <a:t>країні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1000 </a:t>
            </a:r>
            <a:r>
              <a:rPr lang="ru-RU" dirty="0" err="1"/>
              <a:t>флорбольних</a:t>
            </a:r>
            <a:r>
              <a:rPr lang="ru-RU" dirty="0"/>
              <a:t> </a:t>
            </a:r>
            <a:r>
              <a:rPr lang="ru-RU" dirty="0" err="1"/>
              <a:t>клубів</a:t>
            </a:r>
            <a:r>
              <a:rPr lang="ru-RU" dirty="0"/>
              <a:t>, і вони регулярно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змагання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52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лок-схема: документ 5"/>
          <p:cNvSpPr/>
          <p:nvPr/>
        </p:nvSpPr>
        <p:spPr>
          <a:xfrm>
            <a:off x="251520" y="260648"/>
            <a:ext cx="8424936" cy="6597352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395536" y="188640"/>
            <a:ext cx="8136904" cy="59766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Перший </a:t>
            </a:r>
            <a:r>
              <a:rPr lang="ru-RU" sz="2200" dirty="0" err="1"/>
              <a:t>чемпіонат</a:t>
            </a:r>
            <a:r>
              <a:rPr lang="ru-RU" sz="2200" dirty="0"/>
              <a:t> </a:t>
            </a:r>
            <a:r>
              <a:rPr lang="ru-RU" sz="2200" dirty="0" err="1"/>
              <a:t>світу</a:t>
            </a:r>
            <a:r>
              <a:rPr lang="ru-RU" sz="2200" dirty="0"/>
              <a:t> з </a:t>
            </a:r>
            <a:r>
              <a:rPr lang="ru-RU" sz="2200" dirty="0" err="1"/>
              <a:t>флорболу</a:t>
            </a:r>
            <a:r>
              <a:rPr lang="ru-RU" sz="2200" dirty="0"/>
              <a:t> </a:t>
            </a:r>
            <a:r>
              <a:rPr lang="ru-RU" sz="2200" dirty="0" err="1"/>
              <a:t>серед</a:t>
            </a:r>
            <a:r>
              <a:rPr lang="ru-RU" sz="2200" dirty="0"/>
              <a:t> </a:t>
            </a:r>
            <a:r>
              <a:rPr lang="ru-RU" sz="2200" dirty="0" err="1"/>
              <a:t>чоловіків</a:t>
            </a:r>
            <a:r>
              <a:rPr lang="ru-RU" sz="2200" dirty="0"/>
              <a:t> </a:t>
            </a:r>
            <a:r>
              <a:rPr lang="ru-RU" sz="2200" dirty="0" err="1"/>
              <a:t>відбувся</a:t>
            </a:r>
            <a:r>
              <a:rPr lang="ru-RU" sz="2200" dirty="0"/>
              <a:t> у 1996 </a:t>
            </a:r>
            <a:r>
              <a:rPr lang="ru-RU" sz="2200" dirty="0" err="1"/>
              <a:t>році</a:t>
            </a:r>
            <a:r>
              <a:rPr lang="ru-RU" sz="2200" dirty="0"/>
              <a:t>. </a:t>
            </a:r>
            <a:r>
              <a:rPr lang="ru-RU" sz="2200" dirty="0" err="1"/>
              <a:t>Сьогодні</a:t>
            </a:r>
            <a:r>
              <a:rPr lang="ru-RU" sz="2200" dirty="0"/>
              <a:t> на кожному </a:t>
            </a:r>
            <a:r>
              <a:rPr lang="ru-RU" sz="2200" dirty="0" err="1"/>
              <a:t>континенті</a:t>
            </a:r>
            <a:r>
              <a:rPr lang="ru-RU" sz="2200" dirty="0"/>
              <a:t> </a:t>
            </a:r>
            <a:r>
              <a:rPr lang="ru-RU" sz="2200" dirty="0" err="1"/>
              <a:t>земної</a:t>
            </a:r>
            <a:r>
              <a:rPr lang="ru-RU" sz="2200" dirty="0"/>
              <a:t> </a:t>
            </a:r>
            <a:r>
              <a:rPr lang="ru-RU" sz="2200" dirty="0" err="1"/>
              <a:t>кулі</a:t>
            </a:r>
            <a:r>
              <a:rPr lang="ru-RU" sz="2200" dirty="0"/>
              <a:t> </a:t>
            </a:r>
            <a:r>
              <a:rPr lang="ru-RU" sz="2200" dirty="0" err="1"/>
              <a:t>існує</a:t>
            </a:r>
            <a:r>
              <a:rPr lang="ru-RU" sz="2200" dirty="0"/>
              <a:t> </a:t>
            </a:r>
            <a:r>
              <a:rPr lang="ru-RU" sz="2200" dirty="0" err="1"/>
              <a:t>хоча</a:t>
            </a:r>
            <a:r>
              <a:rPr lang="ru-RU" sz="2200" dirty="0"/>
              <a:t> б одна </a:t>
            </a:r>
            <a:r>
              <a:rPr lang="ru-RU" sz="2200" dirty="0" err="1"/>
              <a:t>флорбольна</a:t>
            </a:r>
            <a:r>
              <a:rPr lang="ru-RU" sz="2200" dirty="0"/>
              <a:t> </a:t>
            </a:r>
            <a:r>
              <a:rPr lang="ru-RU" sz="2200" dirty="0" err="1"/>
              <a:t>асоціація</a:t>
            </a:r>
            <a:r>
              <a:rPr lang="ru-RU" sz="2200" dirty="0"/>
              <a:t>, у тому </a:t>
            </a:r>
            <a:r>
              <a:rPr lang="ru-RU" sz="2200" dirty="0" err="1"/>
              <a:t>числі</a:t>
            </a:r>
            <a:r>
              <a:rPr lang="ru-RU" sz="2200" dirty="0"/>
              <a:t> в </a:t>
            </a:r>
            <a:r>
              <a:rPr lang="ru-RU" sz="2200" dirty="0" err="1"/>
              <a:t>Африці</a:t>
            </a:r>
            <a:r>
              <a:rPr lang="ru-RU" sz="2200" dirty="0"/>
              <a:t>, де перша </a:t>
            </a:r>
            <a:r>
              <a:rPr lang="ru-RU" sz="2200" dirty="0" err="1"/>
              <a:t>національна</a:t>
            </a:r>
            <a:r>
              <a:rPr lang="ru-RU" sz="2200" dirty="0"/>
              <a:t> </a:t>
            </a:r>
            <a:r>
              <a:rPr lang="ru-RU" sz="2200" dirty="0" err="1"/>
              <a:t>федерація</a:t>
            </a:r>
            <a:r>
              <a:rPr lang="ru-RU" sz="2200" dirty="0"/>
              <a:t> з </a:t>
            </a:r>
            <a:r>
              <a:rPr lang="ru-RU" sz="2200" dirty="0" err="1"/>
              <a:t>флорболу</a:t>
            </a:r>
            <a:r>
              <a:rPr lang="ru-RU" sz="2200" dirty="0"/>
              <a:t> </a:t>
            </a:r>
            <a:r>
              <a:rPr lang="ru-RU" sz="2200" dirty="0" err="1"/>
              <a:t>була</a:t>
            </a:r>
            <a:r>
              <a:rPr lang="ru-RU" sz="2200" dirty="0"/>
              <a:t> створена у </a:t>
            </a:r>
            <a:r>
              <a:rPr lang="ru-RU" sz="2200" dirty="0" err="1"/>
              <a:t>Сьєрра</a:t>
            </a:r>
            <a:r>
              <a:rPr lang="ru-RU" sz="2200" dirty="0"/>
              <a:t>-Леоне.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У 1981 </a:t>
            </a:r>
            <a:r>
              <a:rPr lang="ru-RU" sz="2200" dirty="0" err="1"/>
              <a:t>році</a:t>
            </a:r>
            <a:r>
              <a:rPr lang="ru-RU" sz="2200" dirty="0"/>
              <a:t> </a:t>
            </a:r>
            <a:r>
              <a:rPr lang="ru-RU" sz="2200" dirty="0" err="1"/>
              <a:t>з'являється</a:t>
            </a:r>
            <a:r>
              <a:rPr lang="ru-RU" sz="2200" dirty="0"/>
              <a:t> перша </a:t>
            </a:r>
            <a:r>
              <a:rPr lang="ru-RU" sz="2200" dirty="0" err="1"/>
              <a:t>національна</a:t>
            </a:r>
            <a:r>
              <a:rPr lang="ru-RU" sz="2200" dirty="0"/>
              <a:t> </a:t>
            </a:r>
            <a:r>
              <a:rPr lang="ru-RU" sz="2200" dirty="0" err="1"/>
              <a:t>асоціація</a:t>
            </a:r>
            <a:r>
              <a:rPr lang="ru-RU" sz="2200" dirty="0"/>
              <a:t> — </a:t>
            </a:r>
            <a:r>
              <a:rPr lang="ru-RU" sz="2200" dirty="0" err="1"/>
              <a:t>Шведська</a:t>
            </a:r>
            <a:r>
              <a:rPr lang="ru-RU" sz="2200" dirty="0"/>
              <a:t> </a:t>
            </a:r>
            <a:r>
              <a:rPr lang="ru-RU" sz="2200" dirty="0" err="1"/>
              <a:t>федерація</a:t>
            </a:r>
            <a:r>
              <a:rPr lang="ru-RU" sz="2200" dirty="0"/>
              <a:t> </a:t>
            </a:r>
            <a:r>
              <a:rPr lang="ru-RU" sz="2200" dirty="0" err="1"/>
              <a:t>флорболу</a:t>
            </a:r>
            <a:r>
              <a:rPr lang="ru-RU" sz="22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У 1985 </a:t>
            </a:r>
            <a:r>
              <a:rPr lang="ru-RU" sz="2200" dirty="0" err="1"/>
              <a:t>році</a:t>
            </a:r>
            <a:r>
              <a:rPr lang="ru-RU" sz="2200" dirty="0"/>
              <a:t> </a:t>
            </a:r>
            <a:r>
              <a:rPr lang="ru-RU" sz="2200" dirty="0" err="1"/>
              <a:t>національні</a:t>
            </a:r>
            <a:r>
              <a:rPr lang="ru-RU" sz="2200" dirty="0"/>
              <a:t> </a:t>
            </a:r>
            <a:r>
              <a:rPr lang="ru-RU" sz="2200" dirty="0" err="1"/>
              <a:t>федерації</a:t>
            </a:r>
            <a:r>
              <a:rPr lang="ru-RU" sz="2200" dirty="0"/>
              <a:t> </a:t>
            </a:r>
            <a:r>
              <a:rPr lang="ru-RU" sz="2200" dirty="0" err="1"/>
              <a:t>були</a:t>
            </a:r>
            <a:r>
              <a:rPr lang="ru-RU" sz="2200" dirty="0"/>
              <a:t> </a:t>
            </a:r>
            <a:r>
              <a:rPr lang="ru-RU" sz="2200" dirty="0" err="1"/>
              <a:t>засновані</a:t>
            </a:r>
            <a:r>
              <a:rPr lang="ru-RU" sz="2200" dirty="0"/>
              <a:t> в </a:t>
            </a:r>
            <a:r>
              <a:rPr lang="ru-RU" sz="2200" dirty="0" err="1"/>
              <a:t>Швейцарії</a:t>
            </a:r>
            <a:r>
              <a:rPr lang="ru-RU" sz="2200" dirty="0"/>
              <a:t> та </a:t>
            </a:r>
            <a:r>
              <a:rPr lang="ru-RU" sz="2200" dirty="0" err="1"/>
              <a:t>Фінляндії</a:t>
            </a:r>
            <a:r>
              <a:rPr lang="ru-RU" sz="2200" dirty="0"/>
              <a:t>, а в 1986 </a:t>
            </a:r>
            <a:r>
              <a:rPr lang="ru-RU" sz="2200" dirty="0" err="1"/>
              <a:t>році</a:t>
            </a:r>
            <a:r>
              <a:rPr lang="ru-RU" sz="2200" dirty="0"/>
              <a:t> разом </a:t>
            </a:r>
            <a:r>
              <a:rPr lang="ru-RU" sz="2200" dirty="0" err="1"/>
              <a:t>зі</a:t>
            </a:r>
            <a:r>
              <a:rPr lang="ru-RU" sz="2200" dirty="0"/>
              <a:t> шведами вони </a:t>
            </a:r>
            <a:r>
              <a:rPr lang="ru-RU" sz="2200" dirty="0" err="1"/>
              <a:t>заснували</a:t>
            </a:r>
            <a:r>
              <a:rPr lang="ru-RU" sz="2200" dirty="0"/>
              <a:t> </a:t>
            </a:r>
            <a:r>
              <a:rPr lang="ru-RU" sz="2200" dirty="0" err="1"/>
              <a:t>Міжнародну</a:t>
            </a:r>
            <a:r>
              <a:rPr lang="ru-RU" sz="2200" dirty="0"/>
              <a:t> </a:t>
            </a:r>
            <a:r>
              <a:rPr lang="ru-RU" sz="2200" dirty="0" err="1"/>
              <a:t>федерацію</a:t>
            </a:r>
            <a:r>
              <a:rPr lang="ru-RU" sz="2200" dirty="0"/>
              <a:t> </a:t>
            </a:r>
            <a:r>
              <a:rPr lang="ru-RU" sz="2200" dirty="0" err="1"/>
              <a:t>флорболу</a:t>
            </a:r>
            <a:r>
              <a:rPr lang="ru-RU" sz="2200" dirty="0"/>
              <a:t> </a:t>
            </a:r>
            <a:r>
              <a:rPr lang="en-US" sz="2200" dirty="0"/>
              <a:t>IFF.</a:t>
            </a:r>
            <a:endParaRPr lang="uk-UA" sz="22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Дешевизна </a:t>
            </a:r>
            <a:r>
              <a:rPr lang="ru-RU" sz="2200" dirty="0" err="1"/>
              <a:t>екіпіровки</a:t>
            </a:r>
            <a:r>
              <a:rPr lang="ru-RU" sz="2200" dirty="0"/>
              <a:t>, </a:t>
            </a:r>
            <a:r>
              <a:rPr lang="ru-RU" sz="2200" dirty="0" err="1"/>
              <a:t>необхідної</a:t>
            </a:r>
            <a:r>
              <a:rPr lang="ru-RU" sz="2200" dirty="0"/>
              <a:t> для </a:t>
            </a:r>
            <a:r>
              <a:rPr lang="ru-RU" sz="2200" dirty="0" err="1"/>
              <a:t>флорболу</a:t>
            </a:r>
            <a:r>
              <a:rPr lang="ru-RU" sz="2200" dirty="0"/>
              <a:t>, дала новому виду спорту </a:t>
            </a:r>
            <a:r>
              <a:rPr lang="ru-RU" sz="2200" dirty="0" err="1"/>
              <a:t>додатковий</a:t>
            </a:r>
            <a:r>
              <a:rPr lang="ru-RU" sz="2200" dirty="0"/>
              <a:t> </a:t>
            </a:r>
            <a:r>
              <a:rPr lang="ru-RU" sz="2200" dirty="0" err="1"/>
              <a:t>імпульс</a:t>
            </a:r>
            <a:r>
              <a:rPr lang="ru-RU" sz="2200" dirty="0"/>
              <a:t> </a:t>
            </a:r>
            <a:r>
              <a:rPr lang="ru-RU" sz="2200" dirty="0" err="1"/>
              <a:t>зростання</a:t>
            </a:r>
            <a:r>
              <a:rPr lang="ru-RU" sz="2200" dirty="0"/>
              <a:t> </a:t>
            </a:r>
            <a:r>
              <a:rPr lang="ru-RU" sz="2200" dirty="0" err="1"/>
              <a:t>популярності</a:t>
            </a:r>
            <a:r>
              <a:rPr lang="ru-RU" sz="2200" dirty="0"/>
              <a:t> в 1990-і роки, коли </a:t>
            </a:r>
            <a:r>
              <a:rPr lang="ru-RU" sz="2200" dirty="0" err="1"/>
              <a:t>економічна</a:t>
            </a:r>
            <a:r>
              <a:rPr lang="ru-RU" sz="2200" dirty="0"/>
              <a:t> </a:t>
            </a:r>
            <a:r>
              <a:rPr lang="ru-RU" sz="2200" dirty="0" err="1"/>
              <a:t>рецесія</a:t>
            </a:r>
            <a:r>
              <a:rPr lang="ru-RU" sz="2200" dirty="0"/>
              <a:t> </a:t>
            </a:r>
            <a:r>
              <a:rPr lang="ru-RU" sz="2200" dirty="0" err="1"/>
              <a:t>змусила</a:t>
            </a:r>
            <a:r>
              <a:rPr lang="ru-RU" sz="2200" dirty="0"/>
              <a:t> </a:t>
            </a:r>
            <a:r>
              <a:rPr lang="ru-RU" sz="2200" dirty="0" err="1"/>
              <a:t>багато</a:t>
            </a:r>
            <a:r>
              <a:rPr lang="ru-RU" sz="2200" dirty="0"/>
              <a:t> </a:t>
            </a:r>
            <a:r>
              <a:rPr lang="ru-RU" sz="2200" dirty="0" err="1"/>
              <a:t>дитячі</a:t>
            </a:r>
            <a:r>
              <a:rPr lang="ru-RU" sz="2200" dirty="0"/>
              <a:t> </a:t>
            </a:r>
            <a:r>
              <a:rPr lang="ru-RU" sz="2200" dirty="0" err="1"/>
              <a:t>спортивні</a:t>
            </a:r>
            <a:r>
              <a:rPr lang="ru-RU" sz="2200" dirty="0"/>
              <a:t> клуби </a:t>
            </a:r>
            <a:r>
              <a:rPr lang="ru-RU" sz="2200" dirty="0" err="1"/>
              <a:t>шукати</a:t>
            </a:r>
            <a:r>
              <a:rPr lang="ru-RU" sz="2200" dirty="0"/>
              <a:t> </a:t>
            </a:r>
            <a:r>
              <a:rPr lang="ru-RU" sz="2200" dirty="0" err="1"/>
              <a:t>недорогі</a:t>
            </a:r>
            <a:r>
              <a:rPr lang="ru-RU" sz="2200" dirty="0"/>
              <a:t> </a:t>
            </a:r>
            <a:r>
              <a:rPr lang="ru-RU" sz="2200" dirty="0" err="1"/>
              <a:t>варіанти</a:t>
            </a:r>
            <a:r>
              <a:rPr lang="ru-RU" sz="2200" dirty="0"/>
              <a:t> </a:t>
            </a:r>
            <a:r>
              <a:rPr lang="ru-RU" sz="2200" dirty="0" err="1"/>
              <a:t>масового</a:t>
            </a:r>
            <a:r>
              <a:rPr lang="ru-RU" sz="2200" dirty="0"/>
              <a:t> </a:t>
            </a:r>
            <a:r>
              <a:rPr lang="ru-RU" sz="2200" dirty="0" err="1"/>
              <a:t>захоплення</a:t>
            </a:r>
            <a:r>
              <a:rPr lang="ru-RU" sz="2200" dirty="0"/>
              <a:t> </a:t>
            </a:r>
            <a:r>
              <a:rPr lang="ru-RU" sz="2200" dirty="0" err="1"/>
              <a:t>дітей</a:t>
            </a:r>
            <a:r>
              <a:rPr lang="ru-RU" sz="2200" dirty="0"/>
              <a:t> 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У 1995 </a:t>
            </a:r>
            <a:r>
              <a:rPr lang="ru-RU" sz="2200" dirty="0" err="1"/>
              <a:t>році</a:t>
            </a:r>
            <a:r>
              <a:rPr lang="ru-RU" sz="2200" dirty="0"/>
              <a:t> </a:t>
            </a:r>
            <a:r>
              <a:rPr lang="ru-RU" sz="2200" dirty="0" err="1"/>
              <a:t>був</a:t>
            </a:r>
            <a:r>
              <a:rPr lang="ru-RU" sz="2200" dirty="0"/>
              <a:t> </a:t>
            </a:r>
            <a:r>
              <a:rPr lang="ru-RU" sz="2200" dirty="0" err="1"/>
              <a:t>організований</a:t>
            </a:r>
            <a:r>
              <a:rPr lang="ru-RU" sz="2200" dirty="0"/>
              <a:t> перший </a:t>
            </a:r>
            <a:r>
              <a:rPr lang="ru-RU" sz="2200" dirty="0" err="1"/>
              <a:t>Чемпіонат</a:t>
            </a:r>
            <a:r>
              <a:rPr lang="ru-RU" sz="2200" dirty="0"/>
              <a:t> </a:t>
            </a:r>
            <a:r>
              <a:rPr lang="ru-RU" sz="2200" dirty="0" err="1"/>
              <a:t>Європи</a:t>
            </a:r>
            <a:r>
              <a:rPr lang="ru-RU" sz="2200" dirty="0"/>
              <a:t> </a:t>
            </a:r>
            <a:r>
              <a:rPr lang="ru-RU" sz="2200" dirty="0" err="1"/>
              <a:t>серед</a:t>
            </a:r>
            <a:r>
              <a:rPr lang="ru-RU" sz="2200" dirty="0"/>
              <a:t> </a:t>
            </a:r>
            <a:r>
              <a:rPr lang="ru-RU" sz="2200" dirty="0" err="1"/>
              <a:t>жінок</a:t>
            </a:r>
            <a:r>
              <a:rPr lang="ru-RU" sz="2200" dirty="0"/>
              <a:t>, а </a:t>
            </a:r>
            <a:r>
              <a:rPr lang="ru-RU" sz="2200" dirty="0" err="1"/>
              <a:t>також</a:t>
            </a:r>
            <a:r>
              <a:rPr lang="ru-RU" sz="2200" dirty="0"/>
              <a:t> </a:t>
            </a:r>
            <a:r>
              <a:rPr lang="ru-RU" sz="2200" dirty="0" err="1"/>
              <a:t>другий</a:t>
            </a:r>
            <a:r>
              <a:rPr lang="ru-RU" sz="2200" dirty="0"/>
              <a:t> </a:t>
            </a:r>
            <a:r>
              <a:rPr lang="ru-RU" sz="2200" dirty="0" err="1"/>
              <a:t>серед</a:t>
            </a:r>
            <a:r>
              <a:rPr lang="ru-RU" sz="2200" dirty="0"/>
              <a:t> </a:t>
            </a:r>
            <a:r>
              <a:rPr lang="ru-RU" sz="2200" dirty="0" err="1"/>
              <a:t>чоловіків</a:t>
            </a:r>
            <a:r>
              <a:rPr lang="ru-RU" sz="2200" dirty="0"/>
              <a:t>. </a:t>
            </a:r>
            <a:r>
              <a:rPr lang="ru-RU" sz="2200" dirty="0" err="1"/>
              <a:t>Обидва</a:t>
            </a:r>
            <a:r>
              <a:rPr lang="ru-RU" sz="2200" dirty="0"/>
              <a:t> </a:t>
            </a:r>
            <a:r>
              <a:rPr lang="ru-RU" sz="2200" dirty="0" err="1"/>
              <a:t>турніри</a:t>
            </a:r>
            <a:r>
              <a:rPr lang="ru-RU" sz="2200" dirty="0"/>
              <a:t> </a:t>
            </a:r>
            <a:r>
              <a:rPr lang="ru-RU" sz="2200" dirty="0" err="1"/>
              <a:t>пройшли</a:t>
            </a:r>
            <a:r>
              <a:rPr lang="ru-RU" sz="2200" dirty="0"/>
              <a:t> в </a:t>
            </a:r>
            <a:r>
              <a:rPr lang="ru-RU" sz="2200" dirty="0" err="1"/>
              <a:t>Швейцарії</a:t>
            </a:r>
            <a:r>
              <a:rPr lang="ru-RU" sz="22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У 1996 </a:t>
            </a:r>
            <a:r>
              <a:rPr lang="ru-RU" sz="2200" dirty="0" err="1"/>
              <a:t>році</a:t>
            </a:r>
            <a:r>
              <a:rPr lang="ru-RU" sz="2200" dirty="0"/>
              <a:t> в </a:t>
            </a:r>
            <a:r>
              <a:rPr lang="ru-RU" sz="2200" dirty="0" err="1"/>
              <a:t>Швеції</a:t>
            </a:r>
            <a:r>
              <a:rPr lang="ru-RU" sz="2200" dirty="0"/>
              <a:t> </a:t>
            </a:r>
            <a:r>
              <a:rPr lang="ru-RU" sz="2200" dirty="0" err="1"/>
              <a:t>пройшов</a:t>
            </a:r>
            <a:r>
              <a:rPr lang="ru-RU" sz="2200" dirty="0"/>
              <a:t> перший в </a:t>
            </a:r>
            <a:r>
              <a:rPr lang="ru-RU" sz="2200" dirty="0" err="1"/>
              <a:t>історії</a:t>
            </a:r>
            <a:r>
              <a:rPr lang="ru-RU" sz="2200" dirty="0"/>
              <a:t> </a:t>
            </a:r>
            <a:r>
              <a:rPr lang="ru-RU" sz="2200" dirty="0" err="1"/>
              <a:t>Чемпіонат</a:t>
            </a:r>
            <a:r>
              <a:rPr lang="ru-RU" sz="2200" dirty="0"/>
              <a:t> </a:t>
            </a:r>
            <a:r>
              <a:rPr lang="ru-RU" sz="2200" dirty="0" err="1"/>
              <a:t>світу</a:t>
            </a:r>
            <a:r>
              <a:rPr lang="ru-RU" sz="2200" dirty="0"/>
              <a:t> </a:t>
            </a:r>
            <a:r>
              <a:rPr lang="ru-RU" sz="2200" dirty="0" err="1"/>
              <a:t>серед</a:t>
            </a:r>
            <a:r>
              <a:rPr lang="ru-RU" sz="2200" dirty="0"/>
              <a:t> </a:t>
            </a:r>
            <a:r>
              <a:rPr lang="ru-RU" sz="2200" dirty="0" err="1"/>
              <a:t>чоловіків</a:t>
            </a:r>
            <a:r>
              <a:rPr lang="ru-RU" sz="2200" dirty="0"/>
              <a:t>. </a:t>
            </a:r>
            <a:r>
              <a:rPr lang="ru-RU" sz="2200" dirty="0" err="1"/>
              <a:t>Фінал</a:t>
            </a:r>
            <a:r>
              <a:rPr lang="ru-RU" sz="2200" dirty="0"/>
              <a:t> </a:t>
            </a:r>
            <a:r>
              <a:rPr lang="ru-RU" sz="2200" dirty="0" err="1"/>
              <a:t>цих</a:t>
            </a:r>
            <a:r>
              <a:rPr lang="ru-RU" sz="2200" dirty="0"/>
              <a:t> </a:t>
            </a:r>
            <a:r>
              <a:rPr lang="ru-RU" sz="2200" dirty="0" err="1"/>
              <a:t>змагань</a:t>
            </a:r>
            <a:r>
              <a:rPr lang="ru-RU" sz="2200" dirty="0"/>
              <a:t> привернув на </a:t>
            </a:r>
            <a:r>
              <a:rPr lang="ru-RU" sz="2200" dirty="0" err="1"/>
              <a:t>стадіон</a:t>
            </a:r>
            <a:r>
              <a:rPr lang="ru-RU" sz="2200" dirty="0"/>
              <a:t> 15 106 </a:t>
            </a:r>
            <a:r>
              <a:rPr lang="ru-RU" sz="2200" dirty="0" err="1"/>
              <a:t>уболівальників</a:t>
            </a:r>
            <a:r>
              <a:rPr lang="ru-RU" sz="2200" dirty="0"/>
              <a:t>. </a:t>
            </a:r>
            <a:endParaRPr lang="uk-UA" sz="22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200" dirty="0"/>
              <a:t>27 </a:t>
            </a:r>
            <a:r>
              <a:rPr lang="ru-RU" sz="2200" dirty="0" err="1"/>
              <a:t>травня</a:t>
            </a:r>
            <a:r>
              <a:rPr lang="ru-RU" sz="2200" dirty="0"/>
              <a:t> 2013 року </a:t>
            </a:r>
            <a:r>
              <a:rPr lang="ru-RU" sz="2200" dirty="0" err="1"/>
              <a:t>Міжнародна</a:t>
            </a:r>
            <a:r>
              <a:rPr lang="ru-RU" sz="2200" dirty="0"/>
              <a:t> </a:t>
            </a:r>
            <a:r>
              <a:rPr lang="ru-RU" sz="2200" dirty="0" err="1"/>
              <a:t>федерація</a:t>
            </a:r>
            <a:r>
              <a:rPr lang="ru-RU" sz="2200" dirty="0"/>
              <a:t> </a:t>
            </a:r>
            <a:r>
              <a:rPr lang="ru-RU" sz="2200" dirty="0" err="1"/>
              <a:t>флорболу</a:t>
            </a:r>
            <a:r>
              <a:rPr lang="ru-RU" sz="2200" dirty="0"/>
              <a:t> стала членом </a:t>
            </a:r>
            <a:r>
              <a:rPr lang="ru-RU" sz="2200" dirty="0" err="1"/>
              <a:t>Міжнародної</a:t>
            </a:r>
            <a:r>
              <a:rPr lang="ru-RU" sz="2200" dirty="0"/>
              <a:t> </a:t>
            </a:r>
            <a:r>
              <a:rPr lang="ru-RU" sz="2200" dirty="0" err="1"/>
              <a:t>асоціації</a:t>
            </a:r>
            <a:r>
              <a:rPr lang="ru-RU" sz="2200" dirty="0"/>
              <a:t> </a:t>
            </a:r>
            <a:r>
              <a:rPr lang="ru-RU" sz="2200" dirty="0" err="1"/>
              <a:t>всесвітніх</a:t>
            </a:r>
            <a:r>
              <a:rPr lang="ru-RU" sz="2200" dirty="0"/>
              <a:t> </a:t>
            </a:r>
            <a:r>
              <a:rPr lang="ru-RU" sz="2200" dirty="0" err="1"/>
              <a:t>ігор</a:t>
            </a:r>
            <a:r>
              <a:rPr lang="ru-RU" sz="2200" dirty="0"/>
              <a:t>. </a:t>
            </a:r>
            <a:r>
              <a:rPr lang="ru-RU" sz="2200" dirty="0" err="1"/>
              <a:t>Флорбол</a:t>
            </a:r>
            <a:r>
              <a:rPr lang="ru-RU" sz="2200" dirty="0"/>
              <a:t> </a:t>
            </a:r>
            <a:r>
              <a:rPr lang="ru-RU" sz="2200" dirty="0" err="1"/>
              <a:t>отримав</a:t>
            </a:r>
            <a:r>
              <a:rPr lang="ru-RU" sz="2200" dirty="0"/>
              <a:t> </a:t>
            </a:r>
            <a:r>
              <a:rPr lang="ru-RU" sz="2200" dirty="0" err="1"/>
              <a:t>можливість</a:t>
            </a:r>
            <a:r>
              <a:rPr lang="ru-RU" sz="2200" dirty="0"/>
              <a:t> бути </a:t>
            </a:r>
            <a:r>
              <a:rPr lang="ru-RU" sz="2200" dirty="0" err="1"/>
              <a:t>представленим</a:t>
            </a:r>
            <a:r>
              <a:rPr lang="ru-RU" sz="2200" dirty="0"/>
              <a:t> на </a:t>
            </a:r>
            <a:r>
              <a:rPr lang="ru-RU" sz="2200" dirty="0" err="1"/>
              <a:t>Всесвітніх</a:t>
            </a:r>
            <a:r>
              <a:rPr lang="ru-RU" sz="2200" dirty="0"/>
              <a:t> </a:t>
            </a:r>
            <a:r>
              <a:rPr lang="ru-RU" sz="2200" dirty="0" err="1"/>
              <a:t>іграх</a:t>
            </a:r>
            <a:r>
              <a:rPr lang="ru-RU" sz="2200" dirty="0"/>
              <a:t> — </a:t>
            </a:r>
            <a:r>
              <a:rPr lang="ru-RU" sz="2200" dirty="0" err="1"/>
              <a:t>міжнародних</a:t>
            </a:r>
            <a:r>
              <a:rPr lang="ru-RU" sz="2200" dirty="0"/>
              <a:t> </a:t>
            </a:r>
            <a:r>
              <a:rPr lang="ru-RU" sz="2200" dirty="0" err="1"/>
              <a:t>змаганнях</a:t>
            </a:r>
            <a:r>
              <a:rPr lang="ru-RU" sz="2200" dirty="0"/>
              <a:t> з </a:t>
            </a:r>
            <a:r>
              <a:rPr lang="ru-RU" sz="2200" dirty="0" err="1"/>
              <a:t>видів</a:t>
            </a:r>
            <a:r>
              <a:rPr lang="ru-RU" sz="2200" dirty="0"/>
              <a:t> спорту, </a:t>
            </a:r>
            <a:r>
              <a:rPr lang="ru-RU" sz="2200" dirty="0" err="1"/>
              <a:t>що</a:t>
            </a:r>
            <a:r>
              <a:rPr lang="ru-RU" sz="2200" dirty="0"/>
              <a:t> не </a:t>
            </a:r>
            <a:r>
              <a:rPr lang="ru-RU" sz="2200" dirty="0" err="1"/>
              <a:t>входять</a:t>
            </a:r>
            <a:r>
              <a:rPr lang="ru-RU" sz="2200" dirty="0"/>
              <a:t> до </a:t>
            </a:r>
            <a:r>
              <a:rPr lang="ru-RU" sz="2200" dirty="0" err="1"/>
              <a:t>програми</a:t>
            </a:r>
            <a:r>
              <a:rPr lang="ru-RU" sz="2200" dirty="0"/>
              <a:t> </a:t>
            </a:r>
            <a:r>
              <a:rPr lang="ru-RU" sz="2200" dirty="0" err="1"/>
              <a:t>Олімпійських</a:t>
            </a:r>
            <a:r>
              <a:rPr lang="ru-RU" sz="2200" dirty="0"/>
              <a:t> </a:t>
            </a:r>
            <a:r>
              <a:rPr lang="ru-RU" sz="2200" dirty="0" err="1"/>
              <a:t>ігор</a:t>
            </a:r>
            <a:r>
              <a:rPr lang="ru-RU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94438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827584" y="306356"/>
            <a:ext cx="4104456" cy="6023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600" y="391514"/>
            <a:ext cx="3744416" cy="43204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uk-UA" sz="2400" b="1" dirty="0"/>
              <a:t>Особливості гри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3548" y="1474889"/>
            <a:ext cx="475252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600" b="1" u="sng" dirty="0"/>
              <a:t>Учасники</a:t>
            </a:r>
            <a:r>
              <a:rPr lang="uk-UA" sz="1600" dirty="0"/>
              <a:t>: хлопці та дівчата будь-якого шкільного віку та фізичної підготовки</a:t>
            </a:r>
          </a:p>
          <a:p>
            <a:pPr algn="just"/>
            <a:r>
              <a:rPr lang="uk-UA" sz="1600" dirty="0"/>
              <a:t>Треба сформувати дві команди по 5 гравців. Кількість гравців зменшується, якщо розмір майданчика  невеликий. Гравців можна та варто змінювати кожні 3-5 хвилин, адже темп гри дуже високий.</a:t>
            </a:r>
          </a:p>
          <a:p>
            <a:pPr algn="just"/>
            <a:endParaRPr lang="uk-UA" sz="1600" dirty="0"/>
          </a:p>
          <a:p>
            <a:endParaRPr lang="uk-UA" dirty="0"/>
          </a:p>
          <a:p>
            <a:endParaRPr lang="ru-RU" dirty="0"/>
          </a:p>
        </p:txBody>
      </p:sp>
      <p:sp>
        <p:nvSpPr>
          <p:cNvPr id="9" name="Левая круглая скобка 8"/>
          <p:cNvSpPr/>
          <p:nvPr/>
        </p:nvSpPr>
        <p:spPr>
          <a:xfrm>
            <a:off x="323528" y="1196752"/>
            <a:ext cx="2088232" cy="5328592"/>
          </a:xfrm>
          <a:prstGeom prst="leftBracket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Admin\Desktop\flrb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0018" y="265685"/>
            <a:ext cx="3284430" cy="3140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59612" y="3501008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u="sng" dirty="0"/>
              <a:t>Місце гри:</a:t>
            </a:r>
            <a:r>
              <a:rPr lang="uk-UA" sz="1600" b="1" dirty="0"/>
              <a:t> </a:t>
            </a:r>
            <a:r>
              <a:rPr lang="uk-UA" sz="1600" dirty="0"/>
              <a:t>для гри підходять спортзали, майданчики з рівною поверхнею. Грати можна за будь-якої погоди. Розміри майданчика – 40х20 м (ідеально для вулиці).  якщо місця менше – можна зменшити кількість гравців. </a:t>
            </a:r>
          </a:p>
          <a:p>
            <a:pPr algn="just"/>
            <a:r>
              <a:rPr lang="uk-UA" sz="1600" dirty="0"/>
              <a:t>Найзручніше грати коли поле для гри обгороджене бортиками, стіною, огорожею або просто шкільними лавами, перевернутими на бік.</a:t>
            </a:r>
          </a:p>
          <a:p>
            <a:pPr algn="just"/>
            <a:endParaRPr lang="uk-UA" sz="1600" dirty="0"/>
          </a:p>
          <a:p>
            <a:pPr algn="just"/>
            <a:r>
              <a:rPr lang="uk-UA" sz="1600" dirty="0"/>
              <a:t> </a:t>
            </a:r>
            <a:r>
              <a:rPr lang="uk-UA" sz="1600" b="1" u="sng" dirty="0"/>
              <a:t>Інвентар </a:t>
            </a:r>
            <a:r>
              <a:rPr lang="uk-UA" sz="1600" b="1" dirty="0"/>
              <a:t>:</a:t>
            </a:r>
            <a:r>
              <a:rPr lang="uk-UA" sz="1600" dirty="0"/>
              <a:t> для гри потрібні спеціальні ключки  - пластикові з гаком довжиною 30 см.  Довжина самої ключки – 105 см, вага – 350 г. </a:t>
            </a:r>
          </a:p>
          <a:p>
            <a:pPr algn="just"/>
            <a:r>
              <a:rPr lang="uk-UA" sz="1600" dirty="0"/>
              <a:t>М</a:t>
            </a:r>
            <a:r>
              <a:rPr lang="en-US" sz="1600" dirty="0"/>
              <a:t>’</a:t>
            </a:r>
            <a:r>
              <a:rPr lang="uk-UA" sz="1600" dirty="0" err="1"/>
              <a:t>яч</a:t>
            </a:r>
            <a:r>
              <a:rPr lang="uk-UA" sz="1600" dirty="0"/>
              <a:t> спеціальний  пластмасовий з отворами , діаметр – 72 мм, вага – не більше 25 г. також потрібні ворота будь-якого розміру.</a:t>
            </a:r>
          </a:p>
        </p:txBody>
      </p:sp>
    </p:spTree>
    <p:extLst>
      <p:ext uri="{BB962C8B-B14F-4D97-AF65-F5344CB8AC3E}">
        <p14:creationId xmlns:p14="http://schemas.microsoft.com/office/powerpoint/2010/main" val="2960215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istockphoto-869274650-612x61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558" y="1398253"/>
            <a:ext cx="4101795" cy="273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528" y="188640"/>
            <a:ext cx="8352928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1600" b="1" u="sng" dirty="0"/>
              <a:t>Мета гри: </a:t>
            </a:r>
            <a:r>
              <a:rPr lang="uk-UA" sz="1600" dirty="0"/>
              <a:t>гравцям потрібно забивати м</a:t>
            </a:r>
            <a:r>
              <a:rPr lang="en-US" sz="1600" dirty="0"/>
              <a:t>’</a:t>
            </a:r>
            <a:r>
              <a:rPr lang="uk-UA" sz="1600" dirty="0" err="1"/>
              <a:t>ячі</a:t>
            </a:r>
            <a:r>
              <a:rPr lang="uk-UA" sz="1600" dirty="0"/>
              <a:t> в ворота суперника. </a:t>
            </a:r>
          </a:p>
          <a:p>
            <a:r>
              <a:rPr lang="uk-UA" sz="1600" b="1" u="sng" dirty="0"/>
              <a:t>Забороняється: </a:t>
            </a:r>
            <a:r>
              <a:rPr lang="uk-UA" sz="1600" dirty="0"/>
              <a:t>ставити ключку між ніг, бити ключкою по ключці, підіймати ключку вище колін.  Якщо правила порушуються, то після свистка м</a:t>
            </a:r>
            <a:r>
              <a:rPr lang="en-US" sz="1600" dirty="0"/>
              <a:t>’</a:t>
            </a:r>
            <a:r>
              <a:rPr lang="uk-UA" sz="1600" dirty="0" err="1"/>
              <a:t>яч</a:t>
            </a:r>
            <a:r>
              <a:rPr lang="uk-UA" sz="1600" dirty="0"/>
              <a:t> переходить до іншої команди.</a:t>
            </a:r>
            <a:endParaRPr lang="ru-RU" sz="1600" dirty="0"/>
          </a:p>
        </p:txBody>
      </p:sp>
      <p:pic>
        <p:nvPicPr>
          <p:cNvPr id="2051" name="Picture 3" descr="C:\Users\Admin\Desktop\Floorball_gam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645024"/>
            <a:ext cx="4458072" cy="297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dmin\Desktop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4014907" cy="2671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40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188640"/>
            <a:ext cx="3024336" cy="432048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uk-UA" b="1" u="sng" dirty="0"/>
              <a:t>Правила гри</a:t>
            </a:r>
            <a:endParaRPr lang="ru-RU" b="1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8352928" cy="590465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ru-RU" sz="2100" dirty="0"/>
          </a:p>
          <a:p>
            <a:pPr algn="just"/>
            <a:r>
              <a:rPr lang="ru-RU" sz="2100" dirty="0" err="1"/>
              <a:t>Торкатися</a:t>
            </a:r>
            <a:r>
              <a:rPr lang="ru-RU" sz="2100" dirty="0"/>
              <a:t> </a:t>
            </a:r>
            <a:r>
              <a:rPr lang="ru-RU" sz="2100" dirty="0" err="1"/>
              <a:t>м'яча</a:t>
            </a:r>
            <a:r>
              <a:rPr lang="ru-RU" sz="2100" dirty="0"/>
              <a:t> </a:t>
            </a:r>
            <a:r>
              <a:rPr lang="ru-RU" sz="2100" dirty="0" err="1"/>
              <a:t>можна</a:t>
            </a:r>
            <a:r>
              <a:rPr lang="ru-RU" sz="2100" dirty="0"/>
              <a:t> </a:t>
            </a:r>
            <a:r>
              <a:rPr lang="ru-RU" sz="2100" dirty="0" err="1"/>
              <a:t>тільки</a:t>
            </a:r>
            <a:r>
              <a:rPr lang="ru-RU" sz="2100" dirty="0"/>
              <a:t> </a:t>
            </a:r>
            <a:r>
              <a:rPr lang="ru-RU" sz="2100" dirty="0" err="1"/>
              <a:t>ключкою</a:t>
            </a:r>
            <a:r>
              <a:rPr lang="ru-RU" sz="2100" dirty="0"/>
              <a:t>. Ногою </a:t>
            </a:r>
            <a:r>
              <a:rPr lang="ru-RU" sz="2100" dirty="0" err="1"/>
              <a:t>дозволяється</a:t>
            </a:r>
            <a:r>
              <a:rPr lang="ru-RU" sz="2100" dirty="0"/>
              <a:t> </a:t>
            </a:r>
            <a:r>
              <a:rPr lang="ru-RU" sz="2100" dirty="0" err="1"/>
              <a:t>лише</a:t>
            </a:r>
            <a:r>
              <a:rPr lang="ru-RU" sz="2100" dirty="0"/>
              <a:t> </a:t>
            </a:r>
            <a:r>
              <a:rPr lang="ru-RU" sz="2100" dirty="0" err="1"/>
              <a:t>зупиняти</a:t>
            </a:r>
            <a:r>
              <a:rPr lang="ru-RU" sz="2100" dirty="0"/>
              <a:t> </a:t>
            </a:r>
            <a:r>
              <a:rPr lang="ru-RU" sz="2100" dirty="0" err="1"/>
              <a:t>м'яч</a:t>
            </a:r>
            <a:r>
              <a:rPr lang="ru-RU" sz="2100" dirty="0"/>
              <a:t>, але не </a:t>
            </a:r>
            <a:r>
              <a:rPr lang="ru-RU" sz="2100" dirty="0" err="1"/>
              <a:t>атакувати</a:t>
            </a:r>
            <a:r>
              <a:rPr lang="ru-RU" sz="2100" dirty="0"/>
              <a:t> ворота. </a:t>
            </a:r>
            <a:r>
              <a:rPr lang="ru-RU" sz="2100" dirty="0" err="1"/>
              <a:t>Також</a:t>
            </a:r>
            <a:r>
              <a:rPr lang="ru-RU" sz="2100" dirty="0"/>
              <a:t> </a:t>
            </a:r>
            <a:r>
              <a:rPr lang="ru-RU" sz="2100" dirty="0" err="1"/>
              <a:t>можна</a:t>
            </a:r>
            <a:r>
              <a:rPr lang="ru-RU" sz="2100" dirty="0"/>
              <a:t> </a:t>
            </a:r>
            <a:r>
              <a:rPr lang="ru-RU" sz="2100" dirty="0" err="1"/>
              <a:t>зупинити</a:t>
            </a:r>
            <a:r>
              <a:rPr lang="ru-RU" sz="2100" dirty="0"/>
              <a:t> </a:t>
            </a:r>
            <a:r>
              <a:rPr lang="ru-RU" sz="2100" dirty="0" err="1"/>
              <a:t>м'яч</a:t>
            </a:r>
            <a:r>
              <a:rPr lang="ru-RU" sz="2100" dirty="0"/>
              <a:t> корпусом, але без </a:t>
            </a:r>
            <a:r>
              <a:rPr lang="ru-RU" sz="2100" dirty="0" err="1"/>
              <a:t>стрибка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/>
              <a:t>Матч </a:t>
            </a:r>
            <a:r>
              <a:rPr lang="ru-RU" sz="2100" dirty="0" err="1"/>
              <a:t>складається</a:t>
            </a:r>
            <a:r>
              <a:rPr lang="ru-RU" sz="2100" dirty="0"/>
              <a:t> з 3-х </a:t>
            </a:r>
            <a:r>
              <a:rPr lang="ru-RU" sz="2100" dirty="0" err="1"/>
              <a:t>періодів</a:t>
            </a:r>
            <a:r>
              <a:rPr lang="ru-RU" sz="2100" dirty="0"/>
              <a:t>, </a:t>
            </a:r>
            <a:r>
              <a:rPr lang="ru-RU" sz="2100" dirty="0" err="1"/>
              <a:t>тривалістю</a:t>
            </a:r>
            <a:r>
              <a:rPr lang="ru-RU" sz="2100" dirty="0"/>
              <a:t> 20 </a:t>
            </a:r>
            <a:r>
              <a:rPr lang="ru-RU" sz="2100" dirty="0" err="1"/>
              <a:t>хвилин</a:t>
            </a:r>
            <a:r>
              <a:rPr lang="ru-RU" sz="2100" dirty="0"/>
              <a:t>. </a:t>
            </a:r>
            <a:r>
              <a:rPr lang="ru-RU" sz="2100" dirty="0" err="1"/>
              <a:t>Між</a:t>
            </a:r>
            <a:r>
              <a:rPr lang="ru-RU" sz="2100" dirty="0"/>
              <a:t> </a:t>
            </a:r>
            <a:r>
              <a:rPr lang="ru-RU" sz="2100" dirty="0" err="1"/>
              <a:t>періодами</a:t>
            </a:r>
            <a:r>
              <a:rPr lang="ru-RU" sz="2100" dirty="0"/>
              <a:t> є 10-хвилинна </a:t>
            </a:r>
            <a:r>
              <a:rPr lang="ru-RU" sz="2100" dirty="0" err="1"/>
              <a:t>перерва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 err="1"/>
              <a:t>Протягом</a:t>
            </a:r>
            <a:r>
              <a:rPr lang="ru-RU" sz="2100" dirty="0"/>
              <a:t> </a:t>
            </a:r>
            <a:r>
              <a:rPr lang="ru-RU" sz="2100" dirty="0" err="1"/>
              <a:t>гри</a:t>
            </a:r>
            <a:r>
              <a:rPr lang="ru-RU" sz="2100" dirty="0"/>
              <a:t> </a:t>
            </a:r>
            <a:r>
              <a:rPr lang="ru-RU" sz="2100" dirty="0" err="1"/>
              <a:t>кожна</a:t>
            </a:r>
            <a:r>
              <a:rPr lang="ru-RU" sz="2100" dirty="0"/>
              <a:t> команда </a:t>
            </a:r>
            <a:r>
              <a:rPr lang="ru-RU" sz="2100" dirty="0" err="1"/>
              <a:t>має</a:t>
            </a:r>
            <a:r>
              <a:rPr lang="ru-RU" sz="2100" dirty="0"/>
              <a:t> право </a:t>
            </a:r>
            <a:r>
              <a:rPr lang="ru-RU" sz="2100" dirty="0" err="1"/>
              <a:t>взяти</a:t>
            </a:r>
            <a:r>
              <a:rPr lang="ru-RU" sz="2100" dirty="0"/>
              <a:t> тайм-аут на 30 секунд.</a:t>
            </a:r>
          </a:p>
          <a:p>
            <a:pPr algn="just"/>
            <a:r>
              <a:rPr lang="ru-RU" sz="2100" dirty="0" err="1"/>
              <a:t>Якщо</a:t>
            </a:r>
            <a:r>
              <a:rPr lang="ru-RU" sz="2100" dirty="0"/>
              <a:t> матч, в </a:t>
            </a:r>
            <a:r>
              <a:rPr lang="ru-RU" sz="2100" dirty="0" err="1"/>
              <a:t>якому</a:t>
            </a:r>
            <a:r>
              <a:rPr lang="ru-RU" sz="2100" dirty="0"/>
              <a:t> </a:t>
            </a:r>
            <a:r>
              <a:rPr lang="ru-RU" sz="2100" dirty="0" err="1"/>
              <a:t>обов'язково</a:t>
            </a:r>
            <a:r>
              <a:rPr lang="ru-RU" sz="2100" dirty="0"/>
              <a:t> повинен бути </a:t>
            </a:r>
            <a:r>
              <a:rPr lang="ru-RU" sz="2100" dirty="0" err="1"/>
              <a:t>переможець</a:t>
            </a:r>
            <a:r>
              <a:rPr lang="ru-RU" sz="2100" dirty="0"/>
              <a:t>, </a:t>
            </a:r>
            <a:r>
              <a:rPr lang="ru-RU" sz="2100" dirty="0" err="1"/>
              <a:t>закінчився</a:t>
            </a:r>
            <a:r>
              <a:rPr lang="ru-RU" sz="2100" dirty="0"/>
              <a:t> </a:t>
            </a:r>
            <a:r>
              <a:rPr lang="ru-RU" sz="2100" dirty="0" err="1"/>
              <a:t>нічиєю</a:t>
            </a:r>
            <a:r>
              <a:rPr lang="ru-RU" sz="2100" dirty="0"/>
              <a:t>, </a:t>
            </a:r>
            <a:r>
              <a:rPr lang="ru-RU" sz="2100" dirty="0" err="1"/>
              <a:t>команди</a:t>
            </a:r>
            <a:r>
              <a:rPr lang="ru-RU" sz="2100" dirty="0"/>
              <a:t> </a:t>
            </a:r>
            <a:r>
              <a:rPr lang="ru-RU" sz="2100" dirty="0" err="1"/>
              <a:t>грають</a:t>
            </a:r>
            <a:r>
              <a:rPr lang="ru-RU" sz="2100" dirty="0"/>
              <a:t> </a:t>
            </a:r>
            <a:r>
              <a:rPr lang="ru-RU" sz="2100" dirty="0" err="1"/>
              <a:t>додатковий</a:t>
            </a:r>
            <a:r>
              <a:rPr lang="ru-RU" sz="2100" dirty="0"/>
              <a:t> час (10 </a:t>
            </a:r>
            <a:r>
              <a:rPr lang="ru-RU" sz="2100" dirty="0" err="1"/>
              <a:t>хвилин</a:t>
            </a:r>
            <a:r>
              <a:rPr lang="ru-RU" sz="2100" dirty="0"/>
              <a:t>). </a:t>
            </a:r>
            <a:r>
              <a:rPr lang="ru-RU" sz="2100" dirty="0" err="1"/>
              <a:t>Якщо</a:t>
            </a:r>
            <a:r>
              <a:rPr lang="ru-RU" sz="2100" dirty="0"/>
              <a:t> і овертайм </a:t>
            </a:r>
            <a:r>
              <a:rPr lang="ru-RU" sz="2100" dirty="0" err="1"/>
              <a:t>завершився</a:t>
            </a:r>
            <a:r>
              <a:rPr lang="ru-RU" sz="2100" dirty="0"/>
              <a:t> </a:t>
            </a:r>
            <a:r>
              <a:rPr lang="ru-RU" sz="2100" dirty="0" err="1"/>
              <a:t>внічию</a:t>
            </a:r>
            <a:r>
              <a:rPr lang="ru-RU" sz="2100" dirty="0"/>
              <a:t>, </a:t>
            </a:r>
            <a:r>
              <a:rPr lang="ru-RU" sz="2100" dirty="0" err="1"/>
              <a:t>призначають</a:t>
            </a:r>
            <a:r>
              <a:rPr lang="ru-RU" sz="2100" dirty="0"/>
              <a:t> по 5 </a:t>
            </a:r>
            <a:r>
              <a:rPr lang="ru-RU" sz="2100" dirty="0" err="1"/>
              <a:t>штрафних</a:t>
            </a:r>
            <a:r>
              <a:rPr lang="ru-RU" sz="2100" dirty="0"/>
              <a:t> </a:t>
            </a:r>
            <a:r>
              <a:rPr lang="ru-RU" sz="2100" dirty="0" err="1"/>
              <a:t>кидків</a:t>
            </a:r>
            <a:r>
              <a:rPr lang="ru-RU" sz="2100" dirty="0"/>
              <a:t> для </a:t>
            </a:r>
            <a:r>
              <a:rPr lang="ru-RU" sz="2100" dirty="0" err="1"/>
              <a:t>кожної</a:t>
            </a:r>
            <a:r>
              <a:rPr lang="ru-RU" sz="2100" dirty="0"/>
              <a:t> </a:t>
            </a:r>
            <a:r>
              <a:rPr lang="ru-RU" sz="2100" dirty="0" err="1"/>
              <a:t>команди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 err="1"/>
              <a:t>Кожна</a:t>
            </a:r>
            <a:r>
              <a:rPr lang="ru-RU" sz="2100" dirty="0"/>
              <a:t> команда </a:t>
            </a:r>
            <a:r>
              <a:rPr lang="ru-RU" sz="2100" dirty="0" err="1"/>
              <a:t>може</a:t>
            </a:r>
            <a:r>
              <a:rPr lang="ru-RU" sz="2100" dirty="0"/>
              <a:t> </a:t>
            </a:r>
            <a:r>
              <a:rPr lang="ru-RU" sz="2100" dirty="0" err="1"/>
              <a:t>задіяти</a:t>
            </a:r>
            <a:r>
              <a:rPr lang="ru-RU" sz="2100" dirty="0"/>
              <a:t> до 20 </a:t>
            </a:r>
            <a:r>
              <a:rPr lang="ru-RU" sz="2100" dirty="0" err="1"/>
              <a:t>гравців</a:t>
            </a:r>
            <a:r>
              <a:rPr lang="ru-RU" sz="2100" dirty="0"/>
              <a:t>. На поле в один і той же час дозволено бути </a:t>
            </a:r>
            <a:r>
              <a:rPr lang="ru-RU" sz="2100" dirty="0" err="1"/>
              <a:t>присутнім</a:t>
            </a:r>
            <a:r>
              <a:rPr lang="ru-RU" sz="2100" dirty="0"/>
              <a:t> не </a:t>
            </a:r>
            <a:r>
              <a:rPr lang="ru-RU" sz="2100" dirty="0" err="1"/>
              <a:t>більше</a:t>
            </a:r>
            <a:r>
              <a:rPr lang="ru-RU" sz="2100" dirty="0"/>
              <a:t>, </a:t>
            </a:r>
            <a:r>
              <a:rPr lang="ru-RU" sz="2100" dirty="0" err="1"/>
              <a:t>ніж</a:t>
            </a:r>
            <a:r>
              <a:rPr lang="ru-RU" sz="2100" dirty="0"/>
              <a:t> 6 </a:t>
            </a:r>
            <a:r>
              <a:rPr lang="ru-RU" sz="2100" dirty="0" err="1"/>
              <a:t>гравцям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/>
              <a:t>У </a:t>
            </a:r>
            <a:r>
              <a:rPr lang="ru-RU" sz="2100" dirty="0" err="1"/>
              <a:t>кожної</a:t>
            </a:r>
            <a:r>
              <a:rPr lang="ru-RU" sz="2100" dirty="0"/>
              <a:t> </a:t>
            </a:r>
            <a:r>
              <a:rPr lang="ru-RU" sz="2100" dirty="0" err="1"/>
              <a:t>команди</a:t>
            </a:r>
            <a:r>
              <a:rPr lang="ru-RU" sz="2100" dirty="0"/>
              <a:t> повинен бути </a:t>
            </a:r>
            <a:r>
              <a:rPr lang="ru-RU" sz="2100" dirty="0" err="1"/>
              <a:t>капітан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 err="1"/>
              <a:t>Якщо</a:t>
            </a:r>
            <a:r>
              <a:rPr lang="ru-RU" sz="2100" dirty="0"/>
              <a:t> </a:t>
            </a:r>
            <a:r>
              <a:rPr lang="ru-RU" sz="2100" dirty="0" err="1"/>
              <a:t>м'яч</a:t>
            </a:r>
            <a:r>
              <a:rPr lang="ru-RU" sz="2100" dirty="0"/>
              <a:t> </a:t>
            </a:r>
            <a:r>
              <a:rPr lang="ru-RU" sz="2100" dirty="0" err="1"/>
              <a:t>опиняється</a:t>
            </a:r>
            <a:r>
              <a:rPr lang="ru-RU" sz="2100" dirty="0"/>
              <a:t> за межами </a:t>
            </a:r>
            <a:r>
              <a:rPr lang="ru-RU" sz="2100" dirty="0" err="1"/>
              <a:t>ігрового</a:t>
            </a:r>
            <a:r>
              <a:rPr lang="ru-RU" sz="2100" dirty="0"/>
              <a:t> </a:t>
            </a:r>
            <a:r>
              <a:rPr lang="ru-RU" sz="2100" dirty="0" err="1"/>
              <a:t>майданчика</a:t>
            </a:r>
            <a:r>
              <a:rPr lang="ru-RU" sz="2100" dirty="0"/>
              <a:t> </a:t>
            </a:r>
            <a:r>
              <a:rPr lang="ru-RU" sz="2100" dirty="0" err="1"/>
              <a:t>однієї</a:t>
            </a:r>
            <a:r>
              <a:rPr lang="ru-RU" sz="2100" dirty="0"/>
              <a:t> з команд, </a:t>
            </a:r>
            <a:r>
              <a:rPr lang="ru-RU" sz="2100" dirty="0" err="1"/>
              <a:t>призначається</a:t>
            </a:r>
            <a:r>
              <a:rPr lang="ru-RU" sz="2100" dirty="0"/>
              <a:t> </a:t>
            </a:r>
            <a:r>
              <a:rPr lang="ru-RU" sz="2100" dirty="0" err="1"/>
              <a:t>вступний</a:t>
            </a:r>
            <a:r>
              <a:rPr lang="ru-RU" sz="2100" dirty="0"/>
              <a:t> удар, </a:t>
            </a:r>
            <a:r>
              <a:rPr lang="ru-RU" sz="2100" dirty="0" err="1"/>
              <a:t>який</a:t>
            </a:r>
            <a:r>
              <a:rPr lang="ru-RU" sz="2100" dirty="0"/>
              <a:t> </a:t>
            </a:r>
            <a:r>
              <a:rPr lang="ru-RU" sz="2100" dirty="0" err="1"/>
              <a:t>виконує</a:t>
            </a:r>
            <a:r>
              <a:rPr lang="ru-RU" sz="2100" dirty="0"/>
              <a:t> команда-</a:t>
            </a:r>
            <a:r>
              <a:rPr lang="ru-RU" sz="2100" dirty="0" err="1"/>
              <a:t>суперник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 err="1"/>
              <a:t>Воротареві</a:t>
            </a:r>
            <a:r>
              <a:rPr lang="ru-RU" sz="2100" dirty="0"/>
              <a:t> заборонено </a:t>
            </a:r>
            <a:r>
              <a:rPr lang="ru-RU" sz="2100" dirty="0" err="1"/>
              <a:t>використовувати</a:t>
            </a:r>
            <a:r>
              <a:rPr lang="ru-RU" sz="2100" dirty="0"/>
              <a:t> </a:t>
            </a:r>
            <a:r>
              <a:rPr lang="ru-RU" sz="2100" dirty="0" err="1"/>
              <a:t>ключку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/>
              <a:t>При </a:t>
            </a:r>
            <a:r>
              <a:rPr lang="ru-RU" sz="2100" dirty="0" err="1"/>
              <a:t>виконанні</a:t>
            </a:r>
            <a:r>
              <a:rPr lang="ru-RU" sz="2100" dirty="0"/>
              <a:t> штрафного </a:t>
            </a:r>
            <a:r>
              <a:rPr lang="ru-RU" sz="2100" dirty="0" err="1"/>
              <a:t>або</a:t>
            </a:r>
            <a:r>
              <a:rPr lang="ru-RU" sz="2100" dirty="0"/>
              <a:t> </a:t>
            </a:r>
            <a:r>
              <a:rPr lang="ru-RU" sz="2100" dirty="0" err="1"/>
              <a:t>вільного</a:t>
            </a:r>
            <a:r>
              <a:rPr lang="ru-RU" sz="2100" dirty="0"/>
              <a:t> </a:t>
            </a:r>
            <a:r>
              <a:rPr lang="ru-RU" sz="2100" dirty="0" err="1"/>
              <a:t>ударів</a:t>
            </a:r>
            <a:r>
              <a:rPr lang="ru-RU" sz="2100" dirty="0"/>
              <a:t> </a:t>
            </a:r>
            <a:r>
              <a:rPr lang="ru-RU" sz="2100" dirty="0" err="1"/>
              <a:t>суперники</a:t>
            </a:r>
            <a:r>
              <a:rPr lang="ru-RU" sz="2100" dirty="0"/>
              <a:t> </a:t>
            </a:r>
            <a:r>
              <a:rPr lang="ru-RU" sz="2100" dirty="0" err="1"/>
              <a:t>повинні</a:t>
            </a:r>
            <a:r>
              <a:rPr lang="ru-RU" sz="2100" dirty="0"/>
              <a:t> </a:t>
            </a:r>
            <a:r>
              <a:rPr lang="ru-RU" sz="2100" dirty="0" err="1"/>
              <a:t>стояти</a:t>
            </a:r>
            <a:r>
              <a:rPr lang="ru-RU" sz="2100" dirty="0"/>
              <a:t> </a:t>
            </a:r>
            <a:r>
              <a:rPr lang="ru-RU" sz="2100" dirty="0" err="1"/>
              <a:t>від</a:t>
            </a:r>
            <a:r>
              <a:rPr lang="ru-RU" sz="2100" dirty="0"/>
              <a:t> </a:t>
            </a:r>
            <a:r>
              <a:rPr lang="ru-RU" sz="2100" dirty="0" err="1"/>
              <a:t>м'яча</a:t>
            </a:r>
            <a:r>
              <a:rPr lang="ru-RU" sz="2100" dirty="0"/>
              <a:t> на </a:t>
            </a:r>
            <a:r>
              <a:rPr lang="ru-RU" sz="2100" dirty="0" err="1"/>
              <a:t>відстані</a:t>
            </a:r>
            <a:r>
              <a:rPr lang="ru-RU" sz="2100" dirty="0"/>
              <a:t> 3-х </a:t>
            </a:r>
            <a:r>
              <a:rPr lang="ru-RU" sz="2100" dirty="0" err="1"/>
              <a:t>метрів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 err="1"/>
              <a:t>Торкатися</a:t>
            </a:r>
            <a:r>
              <a:rPr lang="ru-RU" sz="2100" dirty="0"/>
              <a:t> </a:t>
            </a:r>
            <a:r>
              <a:rPr lang="ru-RU" sz="2100" dirty="0" err="1"/>
              <a:t>м'яча</a:t>
            </a:r>
            <a:r>
              <a:rPr lang="ru-RU" sz="2100" dirty="0"/>
              <a:t> головою дозволено </a:t>
            </a:r>
            <a:r>
              <a:rPr lang="ru-RU" sz="2100" dirty="0" err="1"/>
              <a:t>тільки</a:t>
            </a:r>
            <a:r>
              <a:rPr lang="ru-RU" sz="2100" dirty="0"/>
              <a:t> </a:t>
            </a:r>
            <a:r>
              <a:rPr lang="ru-RU" sz="2100" dirty="0" err="1"/>
              <a:t>голкіперу</a:t>
            </a:r>
            <a:r>
              <a:rPr lang="ru-RU" sz="2100" dirty="0"/>
              <a:t>.</a:t>
            </a:r>
          </a:p>
          <a:p>
            <a:pPr algn="just"/>
            <a:r>
              <a:rPr lang="ru-RU" sz="2100" dirty="0"/>
              <a:t> Матч </a:t>
            </a:r>
            <a:r>
              <a:rPr lang="ru-RU" sz="2100" dirty="0" err="1"/>
              <a:t>судять</a:t>
            </a:r>
            <a:r>
              <a:rPr lang="ru-RU" sz="2100" dirty="0"/>
              <a:t> 2 </a:t>
            </a:r>
            <a:r>
              <a:rPr lang="ru-RU" sz="2100" dirty="0" err="1"/>
              <a:t>арбітра</a:t>
            </a:r>
            <a:r>
              <a:rPr lang="ru-RU" sz="2100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409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67600" cy="490066"/>
          </a:xfrm>
        </p:spPr>
        <p:txBody>
          <a:bodyPr>
            <a:normAutofit/>
          </a:bodyPr>
          <a:lstStyle/>
          <a:p>
            <a:pPr algn="ctr"/>
            <a:r>
              <a:rPr lang="ru-RU" sz="2400" b="1" u="sng" dirty="0"/>
              <a:t>Як і коли </a:t>
            </a:r>
            <a:r>
              <a:rPr lang="ru-RU" sz="2400" b="1" u="sng" dirty="0" err="1"/>
              <a:t>флорбол</a:t>
            </a:r>
            <a:r>
              <a:rPr lang="ru-RU" sz="2400" b="1" u="sng" dirty="0"/>
              <a:t> </a:t>
            </a:r>
            <a:r>
              <a:rPr lang="ru-RU" sz="2400" b="1" u="sng" dirty="0" err="1"/>
              <a:t>з'явився</a:t>
            </a:r>
            <a:r>
              <a:rPr lang="ru-RU" sz="2400" b="1" u="sng" dirty="0"/>
              <a:t> в </a:t>
            </a:r>
            <a:r>
              <a:rPr lang="ru-RU" sz="2400" b="1" u="sng" dirty="0" err="1"/>
              <a:t>Україні</a:t>
            </a:r>
            <a:endParaRPr lang="ru-RU" sz="24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352928" cy="266429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 err="1"/>
              <a:t>Флорбол</a:t>
            </a:r>
            <a:r>
              <a:rPr lang="ru-RU" sz="1800" dirty="0"/>
              <a:t> в </a:t>
            </a:r>
            <a:r>
              <a:rPr lang="ru-RU" sz="1800" dirty="0" err="1"/>
              <a:t>Україні</a:t>
            </a:r>
            <a:r>
              <a:rPr lang="ru-RU" sz="1800" dirty="0"/>
              <a:t> </a:t>
            </a:r>
            <a:r>
              <a:rPr lang="ru-RU" sz="1800" dirty="0" err="1"/>
              <a:t>з'явився</a:t>
            </a:r>
            <a:r>
              <a:rPr lang="ru-RU" sz="1800" dirty="0"/>
              <a:t> в 1997 </a:t>
            </a:r>
            <a:r>
              <a:rPr lang="ru-RU" sz="1800" dirty="0" err="1"/>
              <a:t>році</a:t>
            </a:r>
            <a:r>
              <a:rPr lang="ru-RU" sz="1800" dirty="0"/>
              <a:t> </a:t>
            </a:r>
            <a:r>
              <a:rPr lang="ru-RU" sz="1800" dirty="0" err="1"/>
              <a:t>завдяки</a:t>
            </a:r>
            <a:r>
              <a:rPr lang="ru-RU" sz="1800" dirty="0"/>
              <a:t> директору ДЮСШ №3 </a:t>
            </a:r>
            <a:r>
              <a:rPr lang="ru-RU" sz="1800" dirty="0" err="1"/>
              <a:t>міста</a:t>
            </a:r>
            <a:r>
              <a:rPr lang="ru-RU" sz="1800" dirty="0"/>
              <a:t> </a:t>
            </a:r>
            <a:r>
              <a:rPr lang="ru-RU" sz="1800" dirty="0" err="1"/>
              <a:t>Донецька</a:t>
            </a:r>
            <a:r>
              <a:rPr lang="ru-RU" sz="1800" dirty="0"/>
              <a:t>. </a:t>
            </a:r>
            <a:r>
              <a:rPr lang="ru-RU" sz="1800" dirty="0" err="1"/>
              <a:t>Тоді</a:t>
            </a:r>
            <a:r>
              <a:rPr lang="ru-RU" sz="1800" dirty="0"/>
              <a:t> </a:t>
            </a:r>
            <a:r>
              <a:rPr lang="ru-RU" sz="1800" dirty="0" err="1"/>
              <a:t>було</a:t>
            </a:r>
            <a:r>
              <a:rPr lang="ru-RU" sz="1800" dirty="0"/>
              <a:t> створено </a:t>
            </a:r>
            <a:r>
              <a:rPr lang="ru-RU" sz="1800" dirty="0" err="1"/>
              <a:t>Федерацію</a:t>
            </a:r>
            <a:r>
              <a:rPr lang="ru-RU" sz="1800" dirty="0"/>
              <a:t> </a:t>
            </a:r>
            <a:r>
              <a:rPr lang="ru-RU" sz="1800" dirty="0" err="1"/>
              <a:t>флорболу</a:t>
            </a:r>
            <a:r>
              <a:rPr lang="ru-RU" sz="1800" dirty="0"/>
              <a:t> </a:t>
            </a:r>
            <a:r>
              <a:rPr lang="ru-RU" sz="1800" dirty="0" err="1"/>
              <a:t>Донецької</a:t>
            </a:r>
            <a:r>
              <a:rPr lang="ru-RU" sz="1800" dirty="0"/>
              <a:t> </a:t>
            </a:r>
            <a:r>
              <a:rPr lang="ru-RU" sz="1800" dirty="0" err="1"/>
              <a:t>області</a:t>
            </a:r>
            <a:r>
              <a:rPr lang="ru-RU" sz="1800" dirty="0"/>
              <a:t>, перший на той час </a:t>
            </a:r>
            <a:r>
              <a:rPr lang="ru-RU" sz="1800" dirty="0" err="1"/>
              <a:t>відповідний</a:t>
            </a:r>
            <a:r>
              <a:rPr lang="ru-RU" sz="1800" dirty="0"/>
              <a:t> орган.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/>
              <a:t>В 2009 </a:t>
            </a:r>
            <a:r>
              <a:rPr lang="ru-RU" sz="1800" dirty="0" err="1"/>
              <a:t>році</a:t>
            </a:r>
            <a:r>
              <a:rPr lang="ru-RU" sz="1800" dirty="0"/>
              <a:t> </a:t>
            </a:r>
            <a:r>
              <a:rPr lang="ru-RU" sz="1800" dirty="0" err="1"/>
              <a:t>зусиллями</a:t>
            </a:r>
            <a:r>
              <a:rPr lang="ru-RU" sz="1800" dirty="0"/>
              <a:t> </a:t>
            </a:r>
            <a:r>
              <a:rPr lang="ru-RU" sz="1800" dirty="0" err="1"/>
              <a:t>меценатів</a:t>
            </a:r>
            <a:r>
              <a:rPr lang="ru-RU" sz="1800" dirty="0"/>
              <a:t> і </a:t>
            </a:r>
            <a:r>
              <a:rPr lang="ru-RU" sz="1800" dirty="0" err="1"/>
              <a:t>ентузіастів</a:t>
            </a:r>
            <a:r>
              <a:rPr lang="ru-RU" sz="1800" dirty="0"/>
              <a:t> </a:t>
            </a:r>
            <a:r>
              <a:rPr lang="ru-RU" sz="1800" dirty="0" err="1"/>
              <a:t>з'явилася</a:t>
            </a:r>
            <a:r>
              <a:rPr lang="ru-RU" sz="1800" dirty="0"/>
              <a:t> </a:t>
            </a:r>
            <a:r>
              <a:rPr lang="ru-RU" sz="1800" dirty="0" err="1"/>
              <a:t>Всеукраїнська</a:t>
            </a:r>
            <a:r>
              <a:rPr lang="ru-RU" sz="1800" dirty="0"/>
              <a:t> </a:t>
            </a:r>
            <a:r>
              <a:rPr lang="ru-RU" sz="1800" dirty="0" err="1"/>
              <a:t>федерація</a:t>
            </a:r>
            <a:r>
              <a:rPr lang="ru-RU" sz="1800" dirty="0"/>
              <a:t> </a:t>
            </a:r>
            <a:r>
              <a:rPr lang="ru-RU" sz="1800" dirty="0" err="1"/>
              <a:t>флорболу</a:t>
            </a:r>
            <a:r>
              <a:rPr lang="ru-RU" sz="1800" dirty="0"/>
              <a:t>. Почали </a:t>
            </a:r>
            <a:r>
              <a:rPr lang="ru-RU" sz="1800" dirty="0" err="1"/>
              <a:t>проводити</a:t>
            </a:r>
            <a:r>
              <a:rPr lang="ru-RU" sz="1800" dirty="0"/>
              <a:t> </a:t>
            </a:r>
            <a:r>
              <a:rPr lang="ru-RU" sz="1800" dirty="0" err="1"/>
              <a:t>чемпіонати</a:t>
            </a:r>
            <a:r>
              <a:rPr lang="ru-RU" sz="1800" dirty="0"/>
              <a:t>, кубки та </a:t>
            </a:r>
            <a:r>
              <a:rPr lang="ru-RU" sz="1800" dirty="0" err="1"/>
              <a:t>інші</a:t>
            </a:r>
            <a:r>
              <a:rPr lang="ru-RU" sz="1800" dirty="0"/>
              <a:t> </a:t>
            </a:r>
            <a:r>
              <a:rPr lang="ru-RU" sz="1800" dirty="0" err="1"/>
              <a:t>змагання</a:t>
            </a:r>
            <a:r>
              <a:rPr lang="ru-RU" sz="1800" dirty="0"/>
              <a:t>. З того часу </a:t>
            </a:r>
            <a:r>
              <a:rPr lang="ru-RU" sz="1800" dirty="0" err="1"/>
              <a:t>український</a:t>
            </a:r>
            <a:r>
              <a:rPr lang="ru-RU" sz="1800" dirty="0"/>
              <a:t> </a:t>
            </a:r>
            <a:r>
              <a:rPr lang="ru-RU" sz="1800" dirty="0" err="1"/>
              <a:t>флорбол</a:t>
            </a:r>
            <a:r>
              <a:rPr lang="ru-RU" sz="1800" dirty="0"/>
              <a:t> почав </a:t>
            </a:r>
            <a:r>
              <a:rPr lang="ru-RU" sz="1800" dirty="0" err="1"/>
              <a:t>прогресувати</a:t>
            </a:r>
            <a:r>
              <a:rPr lang="ru-RU" sz="1800" dirty="0"/>
              <a:t>: </a:t>
            </a:r>
            <a:r>
              <a:rPr lang="ru-RU" sz="1800" dirty="0" err="1"/>
              <a:t>з'являлося</a:t>
            </a:r>
            <a:r>
              <a:rPr lang="ru-RU" sz="1800" dirty="0"/>
              <a:t> все </a:t>
            </a:r>
            <a:r>
              <a:rPr lang="ru-RU" sz="1800" dirty="0" err="1"/>
              <a:t>більше</a:t>
            </a:r>
            <a:r>
              <a:rPr lang="ru-RU" sz="1800" dirty="0"/>
              <a:t> </a:t>
            </a:r>
            <a:r>
              <a:rPr lang="ru-RU" sz="1800" dirty="0" err="1"/>
              <a:t>гравців</a:t>
            </a:r>
            <a:r>
              <a:rPr lang="ru-RU" sz="1800" dirty="0"/>
              <a:t> і </a:t>
            </a:r>
            <a:r>
              <a:rPr lang="ru-RU" sz="1800" dirty="0" err="1"/>
              <a:t>клубів</a:t>
            </a:r>
            <a:r>
              <a:rPr lang="ru-RU" sz="1800" dirty="0"/>
              <a:t> у </a:t>
            </a:r>
            <a:r>
              <a:rPr lang="ru-RU" sz="1800" dirty="0" err="1"/>
              <a:t>різних</a:t>
            </a:r>
            <a:r>
              <a:rPr lang="ru-RU" sz="1800" dirty="0"/>
              <a:t> </a:t>
            </a:r>
            <a:r>
              <a:rPr lang="ru-RU" sz="1800" dirty="0" err="1"/>
              <a:t>містах</a:t>
            </a:r>
            <a:r>
              <a:rPr lang="ru-RU" sz="1800" dirty="0"/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1800" dirty="0"/>
              <a:t>У 2016 </a:t>
            </a:r>
            <a:r>
              <a:rPr lang="ru-RU" sz="1800" dirty="0" err="1"/>
              <a:t>році</a:t>
            </a:r>
            <a:r>
              <a:rPr lang="ru-RU" sz="1800" dirty="0"/>
              <a:t> </a:t>
            </a:r>
            <a:r>
              <a:rPr lang="ru-RU" sz="1800" dirty="0" err="1"/>
              <a:t>було</a:t>
            </a:r>
            <a:r>
              <a:rPr lang="ru-RU" sz="1800" dirty="0"/>
              <a:t> створено </a:t>
            </a:r>
            <a:r>
              <a:rPr lang="ru-RU" sz="1800" dirty="0" err="1"/>
              <a:t>Українську</a:t>
            </a:r>
            <a:r>
              <a:rPr lang="ru-RU" sz="1800" dirty="0"/>
              <a:t> </a:t>
            </a:r>
            <a:r>
              <a:rPr lang="ru-RU" sz="1800" dirty="0" err="1"/>
              <a:t>федерацію</a:t>
            </a:r>
            <a:r>
              <a:rPr lang="ru-RU" sz="1800" dirty="0"/>
              <a:t> </a:t>
            </a:r>
            <a:r>
              <a:rPr lang="ru-RU" sz="1800" dirty="0" err="1"/>
              <a:t>флорболу</a:t>
            </a:r>
            <a:r>
              <a:rPr lang="ru-RU" sz="1800" dirty="0"/>
              <a:t> (УФФ), до </a:t>
            </a:r>
            <a:r>
              <a:rPr lang="ru-RU" sz="1800" dirty="0" err="1"/>
              <a:t>якої</a:t>
            </a:r>
            <a:r>
              <a:rPr lang="ru-RU" sz="1800" dirty="0"/>
              <a:t> </a:t>
            </a:r>
            <a:r>
              <a:rPr lang="ru-RU" sz="1800" dirty="0" err="1"/>
              <a:t>Всеукраїнська</a:t>
            </a:r>
            <a:r>
              <a:rPr lang="ru-RU" sz="1800" dirty="0"/>
              <a:t> </a:t>
            </a:r>
            <a:r>
              <a:rPr lang="ru-RU" sz="1800" dirty="0" err="1"/>
              <a:t>федерація</a:t>
            </a:r>
            <a:r>
              <a:rPr lang="ru-RU" sz="1800" dirty="0"/>
              <a:t> </a:t>
            </a:r>
            <a:r>
              <a:rPr lang="ru-RU" sz="1800" dirty="0" err="1"/>
              <a:t>флорболу</a:t>
            </a:r>
            <a:r>
              <a:rPr lang="ru-RU" sz="1800" dirty="0"/>
              <a:t> входить як </a:t>
            </a:r>
            <a:r>
              <a:rPr lang="ru-RU" sz="1800" dirty="0" err="1"/>
              <a:t>асоційований</a:t>
            </a:r>
            <a:r>
              <a:rPr lang="ru-RU" sz="1800" dirty="0"/>
              <a:t> член.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7584" y="4077072"/>
            <a:ext cx="74168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/>
              <a:t>В </a:t>
            </a:r>
            <a:r>
              <a:rPr lang="ru-RU" sz="1600" dirty="0" err="1"/>
              <a:t>Україні</a:t>
            </a:r>
            <a:r>
              <a:rPr lang="ru-RU" sz="1600" dirty="0"/>
              <a:t> для занять </a:t>
            </a:r>
            <a:r>
              <a:rPr lang="ru-RU" sz="1600" dirty="0" err="1"/>
              <a:t>флорболом</a:t>
            </a:r>
            <a:r>
              <a:rPr lang="ru-RU" sz="1600" dirty="0"/>
              <a:t> не </a:t>
            </a:r>
            <a:r>
              <a:rPr lang="ru-RU" sz="1600" dirty="0" err="1"/>
              <a:t>існує</a:t>
            </a:r>
            <a:r>
              <a:rPr lang="ru-RU" sz="1600" dirty="0"/>
              <a:t> </a:t>
            </a:r>
            <a:r>
              <a:rPr lang="ru-RU" sz="1600" dirty="0" err="1"/>
              <a:t>вікових</a:t>
            </a:r>
            <a:r>
              <a:rPr lang="ru-RU" sz="1600" dirty="0"/>
              <a:t> </a:t>
            </a:r>
            <a:r>
              <a:rPr lang="ru-RU" sz="1600" dirty="0" err="1"/>
              <a:t>обмежень</a:t>
            </a:r>
            <a:r>
              <a:rPr lang="ru-RU" sz="1600" dirty="0"/>
              <a:t> – </a:t>
            </a:r>
            <a:r>
              <a:rPr lang="ru-RU" sz="1600" dirty="0" err="1"/>
              <a:t>грати</a:t>
            </a:r>
            <a:r>
              <a:rPr lang="ru-RU" sz="1600" dirty="0"/>
              <a:t> </a:t>
            </a:r>
            <a:r>
              <a:rPr lang="ru-RU" sz="1600" dirty="0" err="1"/>
              <a:t>можна</a:t>
            </a:r>
            <a:r>
              <a:rPr lang="ru-RU" sz="1600" dirty="0"/>
              <a:t> і в 5 </a:t>
            </a:r>
            <a:r>
              <a:rPr lang="ru-RU" sz="1600" dirty="0" err="1"/>
              <a:t>років</a:t>
            </a:r>
            <a:r>
              <a:rPr lang="ru-RU" sz="1600" dirty="0"/>
              <a:t>, і в 65 </a:t>
            </a:r>
            <a:r>
              <a:rPr lang="ru-RU" sz="1600" dirty="0" err="1"/>
              <a:t>років</a:t>
            </a:r>
            <a:r>
              <a:rPr lang="ru-RU" sz="1600" dirty="0"/>
              <a:t>. Шлях у </a:t>
            </a:r>
            <a:r>
              <a:rPr lang="ru-RU" sz="1600" dirty="0" err="1"/>
              <a:t>світ</a:t>
            </a:r>
            <a:r>
              <a:rPr lang="ru-RU" sz="1600" dirty="0"/>
              <a:t> </a:t>
            </a:r>
            <a:r>
              <a:rPr lang="ru-RU" sz="1600" dirty="0" err="1"/>
              <a:t>флорболу</a:t>
            </a:r>
            <a:r>
              <a:rPr lang="ru-RU" sz="1600" dirty="0"/>
              <a:t> для </a:t>
            </a:r>
            <a:r>
              <a:rPr lang="ru-RU" sz="1600" dirty="0" err="1"/>
              <a:t>наймолодших</a:t>
            </a:r>
            <a:r>
              <a:rPr lang="ru-RU" sz="1600" dirty="0"/>
              <a:t> </a:t>
            </a:r>
            <a:r>
              <a:rPr lang="ru-RU" sz="1600" dirty="0" err="1"/>
              <a:t>гравців</a:t>
            </a:r>
            <a:r>
              <a:rPr lang="ru-RU" sz="1600" dirty="0"/>
              <a:t> </a:t>
            </a:r>
            <a:r>
              <a:rPr lang="ru-RU" sz="1600" dirty="0" err="1"/>
              <a:t>починається</a:t>
            </a:r>
            <a:r>
              <a:rPr lang="ru-RU" sz="1600" dirty="0"/>
              <a:t> з </a:t>
            </a:r>
            <a:r>
              <a:rPr lang="en-US" sz="1600" dirty="0"/>
              <a:t>Challenge-</a:t>
            </a:r>
            <a:r>
              <a:rPr lang="ru-RU" sz="1600" dirty="0" err="1"/>
              <a:t>ліги</a:t>
            </a:r>
            <a:r>
              <a:rPr lang="ru-RU" sz="1600" dirty="0"/>
              <a:t>, </a:t>
            </a:r>
            <a:r>
              <a:rPr lang="ru-RU" sz="1600" dirty="0" err="1"/>
              <a:t>брати</a:t>
            </a:r>
            <a:r>
              <a:rPr lang="ru-RU" sz="1600" dirty="0"/>
              <a:t> участь в </a:t>
            </a:r>
            <a:r>
              <a:rPr lang="ru-RU" sz="1600" dirty="0" err="1"/>
              <a:t>якій</a:t>
            </a:r>
            <a:r>
              <a:rPr lang="ru-RU" sz="1600" dirty="0"/>
              <a:t> </a:t>
            </a:r>
            <a:r>
              <a:rPr lang="ru-RU" sz="1600" dirty="0" err="1"/>
              <a:t>можуть</a:t>
            </a:r>
            <a:r>
              <a:rPr lang="ru-RU" sz="1600" dirty="0"/>
              <a:t> </a:t>
            </a:r>
            <a:r>
              <a:rPr lang="ru-RU" sz="1600" dirty="0" err="1"/>
              <a:t>діти</a:t>
            </a:r>
            <a:r>
              <a:rPr lang="ru-RU" sz="1600" dirty="0"/>
              <a:t> </a:t>
            </a:r>
            <a:r>
              <a:rPr lang="ru-RU" sz="1600" dirty="0" err="1"/>
              <a:t>молодше</a:t>
            </a:r>
            <a:r>
              <a:rPr lang="ru-RU" sz="1600" dirty="0"/>
              <a:t> 10 </a:t>
            </a:r>
            <a:r>
              <a:rPr lang="ru-RU" sz="1600" dirty="0" err="1"/>
              <a:t>років</a:t>
            </a:r>
            <a:r>
              <a:rPr lang="ru-RU" sz="1600" dirty="0"/>
              <a:t>. </a:t>
            </a:r>
          </a:p>
          <a:p>
            <a:pPr algn="just"/>
            <a:r>
              <a:rPr lang="ru-RU" sz="1600" dirty="0"/>
              <a:t>Для того </a:t>
            </a:r>
            <a:r>
              <a:rPr lang="ru-RU" sz="1600" dirty="0" err="1"/>
              <a:t>щоб</a:t>
            </a:r>
            <a:r>
              <a:rPr lang="ru-RU" sz="1600" dirty="0"/>
              <a:t> </a:t>
            </a:r>
            <a:r>
              <a:rPr lang="ru-RU" sz="1600" dirty="0" err="1"/>
              <a:t>почати</a:t>
            </a:r>
            <a:r>
              <a:rPr lang="ru-RU" sz="1600" dirty="0"/>
              <a:t> </a:t>
            </a:r>
            <a:r>
              <a:rPr lang="ru-RU" sz="1600" dirty="0" err="1"/>
              <a:t>грати</a:t>
            </a:r>
            <a:r>
              <a:rPr lang="ru-RU" sz="1600" dirty="0"/>
              <a:t> у </a:t>
            </a:r>
            <a:r>
              <a:rPr lang="ru-RU" sz="1600" dirty="0" err="1"/>
              <a:t>флорбол</a:t>
            </a:r>
            <a:r>
              <a:rPr lang="ru-RU" sz="1600" dirty="0"/>
              <a:t>, </a:t>
            </a:r>
            <a:r>
              <a:rPr lang="ru-RU" sz="1600" dirty="0" err="1"/>
              <a:t>потрібне</a:t>
            </a:r>
            <a:r>
              <a:rPr lang="ru-RU" sz="1600" dirty="0"/>
              <a:t> </a:t>
            </a:r>
            <a:r>
              <a:rPr lang="ru-RU" sz="1600" dirty="0" err="1"/>
              <a:t>тільки</a:t>
            </a:r>
            <a:r>
              <a:rPr lang="ru-RU" sz="1600" dirty="0"/>
              <a:t> </a:t>
            </a:r>
            <a:r>
              <a:rPr lang="ru-RU" sz="1600" dirty="0" err="1"/>
              <a:t>зручне</a:t>
            </a:r>
            <a:r>
              <a:rPr lang="ru-RU" sz="1600" dirty="0"/>
              <a:t> </a:t>
            </a:r>
            <a:r>
              <a:rPr lang="ru-RU" sz="1600" dirty="0" err="1"/>
              <a:t>спортивне</a:t>
            </a:r>
            <a:r>
              <a:rPr lang="ru-RU" sz="1600" dirty="0"/>
              <a:t> </a:t>
            </a:r>
            <a:r>
              <a:rPr lang="ru-RU" sz="1600" dirty="0" err="1"/>
              <a:t>взуття</a:t>
            </a:r>
            <a:r>
              <a:rPr lang="ru-RU" sz="1600" dirty="0"/>
              <a:t> та </a:t>
            </a:r>
            <a:r>
              <a:rPr lang="ru-RU" sz="1600" dirty="0" err="1"/>
              <a:t>ключка</a:t>
            </a:r>
            <a:r>
              <a:rPr lang="ru-RU" sz="1600" dirty="0"/>
              <a:t>. </a:t>
            </a:r>
            <a:r>
              <a:rPr lang="ru-RU" sz="1600" dirty="0" err="1"/>
              <a:t>Більшість</a:t>
            </a:r>
            <a:r>
              <a:rPr lang="ru-RU" sz="1600" dirty="0"/>
              <a:t> </a:t>
            </a:r>
            <a:r>
              <a:rPr lang="ru-RU" sz="1600" dirty="0" err="1"/>
              <a:t>клубів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 </a:t>
            </a:r>
            <a:r>
              <a:rPr lang="ru-RU" sz="1600" dirty="0" err="1"/>
              <a:t>можливість</a:t>
            </a:r>
            <a:r>
              <a:rPr lang="ru-RU" sz="1600" dirty="0"/>
              <a:t> </a:t>
            </a:r>
            <a:r>
              <a:rPr lang="ru-RU" sz="1600" dirty="0" err="1"/>
              <a:t>забезпечити</a:t>
            </a:r>
            <a:r>
              <a:rPr lang="ru-RU" sz="1600" dirty="0"/>
              <a:t> </a:t>
            </a:r>
            <a:r>
              <a:rPr lang="ru-RU" sz="1600" dirty="0" err="1"/>
              <a:t>нових</a:t>
            </a:r>
            <a:r>
              <a:rPr lang="ru-RU" sz="1600" dirty="0"/>
              <a:t> </a:t>
            </a:r>
            <a:r>
              <a:rPr lang="ru-RU" sz="1600" dirty="0" err="1"/>
              <a:t>гравців</a:t>
            </a:r>
            <a:r>
              <a:rPr lang="ru-RU" sz="1600" dirty="0"/>
              <a:t> </a:t>
            </a:r>
            <a:r>
              <a:rPr lang="ru-RU" sz="1600" dirty="0" err="1"/>
              <a:t>найпростішим</a:t>
            </a:r>
            <a:r>
              <a:rPr lang="ru-RU" sz="1600" dirty="0"/>
              <a:t> </a:t>
            </a:r>
            <a:r>
              <a:rPr lang="ru-RU" sz="1600" dirty="0" err="1"/>
              <a:t>інвентарем</a:t>
            </a:r>
            <a:r>
              <a:rPr lang="ru-RU" sz="1600" dirty="0"/>
              <a:t>, </a:t>
            </a:r>
            <a:r>
              <a:rPr lang="ru-RU" sz="1600" dirty="0" err="1"/>
              <a:t>щоб</a:t>
            </a:r>
            <a:r>
              <a:rPr lang="ru-RU" sz="1600" dirty="0"/>
              <a:t> </a:t>
            </a:r>
            <a:r>
              <a:rPr lang="ru-RU" sz="1600" dirty="0" err="1"/>
              <a:t>новачки</a:t>
            </a:r>
            <a:r>
              <a:rPr lang="ru-RU" sz="1600" dirty="0"/>
              <a:t> могли </a:t>
            </a:r>
            <a:r>
              <a:rPr lang="ru-RU" sz="1600" dirty="0" err="1"/>
              <a:t>освоїтися</a:t>
            </a:r>
            <a:r>
              <a:rPr lang="ru-RU" sz="1600" dirty="0"/>
              <a:t> в </a:t>
            </a:r>
            <a:r>
              <a:rPr lang="ru-RU" sz="1600" dirty="0" err="1"/>
              <a:t>світі</a:t>
            </a:r>
            <a:r>
              <a:rPr lang="ru-RU" sz="1600" dirty="0"/>
              <a:t> </a:t>
            </a:r>
            <a:r>
              <a:rPr lang="ru-RU" sz="1600" dirty="0" err="1"/>
              <a:t>флорболу</a:t>
            </a:r>
            <a:r>
              <a:rPr lang="ru-RU" sz="1600" dirty="0"/>
              <a:t> на </a:t>
            </a:r>
            <a:r>
              <a:rPr lang="ru-RU" sz="1600" dirty="0" err="1"/>
              <a:t>початкових</a:t>
            </a:r>
            <a:r>
              <a:rPr lang="ru-RU" sz="1600" dirty="0"/>
              <a:t> </a:t>
            </a:r>
            <a:r>
              <a:rPr lang="ru-RU" sz="1600" dirty="0" err="1"/>
              <a:t>етапах</a:t>
            </a:r>
            <a:r>
              <a:rPr lang="ru-RU" sz="1600" dirty="0"/>
              <a:t>.</a:t>
            </a:r>
          </a:p>
        </p:txBody>
      </p:sp>
      <p:sp>
        <p:nvSpPr>
          <p:cNvPr id="7" name="Половина рамки 6"/>
          <p:cNvSpPr/>
          <p:nvPr/>
        </p:nvSpPr>
        <p:spPr>
          <a:xfrm>
            <a:off x="395536" y="3717032"/>
            <a:ext cx="2736304" cy="2160240"/>
          </a:xfrm>
          <a:prstGeom prst="halfFrame">
            <a:avLst>
              <a:gd name="adj1" fmla="val 11853"/>
              <a:gd name="adj2" fmla="val 150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лок-схема: документ 6"/>
          <p:cNvSpPr/>
          <p:nvPr/>
        </p:nvSpPr>
        <p:spPr>
          <a:xfrm>
            <a:off x="395536" y="836712"/>
            <a:ext cx="8208912" cy="6021288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508918"/>
          </a:xfrm>
        </p:spPr>
        <p:txBody>
          <a:bodyPr>
            <a:normAutofit/>
          </a:bodyPr>
          <a:lstStyle/>
          <a:p>
            <a:r>
              <a:rPr lang="ru-RU" sz="2400" b="1" u="sng" dirty="0"/>
              <a:t>Участь </a:t>
            </a:r>
            <a:r>
              <a:rPr lang="ru-RU" sz="2400" b="1" u="sng" dirty="0" err="1"/>
              <a:t>України</a:t>
            </a:r>
            <a:r>
              <a:rPr lang="ru-RU" sz="2400" b="1" u="sng" dirty="0"/>
              <a:t> в </a:t>
            </a:r>
            <a:r>
              <a:rPr lang="ru-RU" sz="2400" b="1" u="sng" dirty="0" err="1"/>
              <a:t>міжнародних</a:t>
            </a:r>
            <a:r>
              <a:rPr lang="ru-RU" sz="2400" b="1" u="sng" dirty="0"/>
              <a:t> </a:t>
            </a:r>
            <a:r>
              <a:rPr lang="ru-RU" sz="2400" b="1" u="sng" dirty="0" err="1"/>
              <a:t>змаганнях</a:t>
            </a:r>
            <a:endParaRPr lang="ru-RU" sz="2400" b="1" u="sng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980728"/>
            <a:ext cx="8003232" cy="508977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600" dirty="0"/>
              <a:t>За </a:t>
            </a:r>
            <a:r>
              <a:rPr lang="ru-RU" sz="2600" dirty="0" err="1"/>
              <a:t>останні</a:t>
            </a:r>
            <a:r>
              <a:rPr lang="ru-RU" sz="2600" dirty="0"/>
              <a:t> </a:t>
            </a:r>
            <a:r>
              <a:rPr lang="ru-RU" sz="2600" dirty="0" err="1"/>
              <a:t>кілька</a:t>
            </a:r>
            <a:r>
              <a:rPr lang="ru-RU" sz="2600" dirty="0"/>
              <a:t> </a:t>
            </a:r>
            <a:r>
              <a:rPr lang="ru-RU" sz="2600" dirty="0" err="1"/>
              <a:t>років</a:t>
            </a:r>
            <a:r>
              <a:rPr lang="ru-RU" sz="2600" dirty="0"/>
              <a:t> </a:t>
            </a:r>
            <a:r>
              <a:rPr lang="ru-RU" sz="2600" dirty="0" err="1"/>
              <a:t>збірна</a:t>
            </a:r>
            <a:r>
              <a:rPr lang="ru-RU" sz="2600" dirty="0"/>
              <a:t> </a:t>
            </a:r>
            <a:r>
              <a:rPr lang="ru-RU" sz="2600" dirty="0" err="1"/>
              <a:t>України</a:t>
            </a:r>
            <a:r>
              <a:rPr lang="ru-RU" sz="2600" dirty="0"/>
              <a:t> </a:t>
            </a:r>
            <a:r>
              <a:rPr lang="ru-RU" sz="2600" dirty="0" err="1"/>
              <a:t>зробила</a:t>
            </a:r>
            <a:r>
              <a:rPr lang="ru-RU" sz="2600" dirty="0"/>
              <a:t> великий </a:t>
            </a:r>
            <a:r>
              <a:rPr lang="ru-RU" sz="2600" dirty="0" err="1"/>
              <a:t>прорив</a:t>
            </a:r>
            <a:r>
              <a:rPr lang="ru-RU" sz="2600" dirty="0"/>
              <a:t>.  У межах одного з </a:t>
            </a:r>
            <a:r>
              <a:rPr lang="ru-RU" sz="2600" dirty="0" err="1"/>
              <a:t>найбільших</a:t>
            </a:r>
            <a:r>
              <a:rPr lang="ru-RU" sz="2600" dirty="0"/>
              <a:t> </a:t>
            </a:r>
            <a:r>
              <a:rPr lang="ru-RU" sz="2600" dirty="0" err="1"/>
              <a:t>турнірів</a:t>
            </a:r>
            <a:r>
              <a:rPr lang="ru-RU" sz="2600" dirty="0"/>
              <a:t> </a:t>
            </a:r>
            <a:r>
              <a:rPr lang="ru-RU" sz="2600" dirty="0" err="1"/>
              <a:t>Європи</a:t>
            </a:r>
            <a:r>
              <a:rPr lang="ru-RU" sz="2600" dirty="0"/>
              <a:t> «</a:t>
            </a:r>
            <a:r>
              <a:rPr lang="en-US" sz="2600" dirty="0"/>
              <a:t>Ukraine </a:t>
            </a:r>
            <a:r>
              <a:rPr lang="ru-RU" sz="2600" dirty="0"/>
              <a:t>О</a:t>
            </a:r>
            <a:r>
              <a:rPr lang="en-US" sz="2600" dirty="0"/>
              <a:t>pen», </a:t>
            </a:r>
            <a:r>
              <a:rPr lang="ru-RU" sz="2600" dirty="0" err="1"/>
              <a:t>який</a:t>
            </a:r>
            <a:r>
              <a:rPr lang="ru-RU" sz="2600" dirty="0"/>
              <a:t> </a:t>
            </a:r>
            <a:r>
              <a:rPr lang="ru-RU" sz="2600" dirty="0" err="1"/>
              <a:t>щорічно</a:t>
            </a:r>
            <a:r>
              <a:rPr lang="ru-RU" sz="2600" dirty="0"/>
              <a:t> проходить у </a:t>
            </a:r>
            <a:r>
              <a:rPr lang="ru-RU" sz="2600" dirty="0" err="1"/>
              <a:t>Львові</a:t>
            </a:r>
            <a:r>
              <a:rPr lang="ru-RU" sz="2600" dirty="0"/>
              <a:t>, </a:t>
            </a:r>
            <a:r>
              <a:rPr lang="ru-RU" sz="2600" dirty="0" err="1"/>
              <a:t>під</a:t>
            </a:r>
            <a:r>
              <a:rPr lang="ru-RU" sz="2600" dirty="0"/>
              <a:t> час </a:t>
            </a:r>
            <a:r>
              <a:rPr lang="ru-RU" sz="2600" dirty="0" err="1"/>
              <a:t>розіграшу</a:t>
            </a:r>
            <a:r>
              <a:rPr lang="ru-RU" sz="2600" dirty="0"/>
              <a:t> 2018 року </a:t>
            </a:r>
            <a:r>
              <a:rPr lang="ru-RU" sz="2600" dirty="0" err="1"/>
              <a:t>було</a:t>
            </a:r>
            <a:r>
              <a:rPr lang="ru-RU" sz="2600" dirty="0"/>
              <a:t> </a:t>
            </a:r>
            <a:r>
              <a:rPr lang="ru-RU" sz="2600" dirty="0" err="1"/>
              <a:t>організовано</a:t>
            </a:r>
            <a:r>
              <a:rPr lang="ru-RU" sz="2600" dirty="0"/>
              <a:t> </a:t>
            </a:r>
            <a:r>
              <a:rPr lang="ru-RU" sz="2600" dirty="0" err="1"/>
              <a:t>товариський</a:t>
            </a:r>
            <a:r>
              <a:rPr lang="ru-RU" sz="2600" dirty="0"/>
              <a:t> матч </a:t>
            </a:r>
            <a:r>
              <a:rPr lang="ru-RU" sz="2600" dirty="0" err="1"/>
              <a:t>збірних</a:t>
            </a:r>
            <a:r>
              <a:rPr lang="ru-RU" sz="2600" dirty="0"/>
              <a:t> </a:t>
            </a:r>
            <a:r>
              <a:rPr lang="ru-RU" sz="2600" dirty="0" err="1"/>
              <a:t>України</a:t>
            </a:r>
            <a:r>
              <a:rPr lang="ru-RU" sz="2600" dirty="0"/>
              <a:t> і </a:t>
            </a:r>
            <a:r>
              <a:rPr lang="ru-RU" sz="2600" dirty="0" err="1"/>
              <a:t>Словаччини</a:t>
            </a:r>
            <a:r>
              <a:rPr lang="ru-RU" sz="2600" dirty="0"/>
              <a:t> </a:t>
            </a:r>
            <a:r>
              <a:rPr lang="ru-RU" sz="2600" dirty="0" err="1"/>
              <a:t>категорії</a:t>
            </a:r>
            <a:r>
              <a:rPr lang="ru-RU" sz="2600" dirty="0"/>
              <a:t> </a:t>
            </a:r>
            <a:r>
              <a:rPr lang="en-US" sz="2600" dirty="0"/>
              <a:t>U-19. </a:t>
            </a:r>
            <a:r>
              <a:rPr lang="ru-RU" sz="2600" dirty="0" err="1"/>
              <a:t>Вперше</a:t>
            </a:r>
            <a:r>
              <a:rPr lang="ru-RU" sz="2600" dirty="0"/>
              <a:t> за </a:t>
            </a:r>
            <a:r>
              <a:rPr lang="ru-RU" sz="2600" dirty="0" err="1"/>
              <a:t>довгий</a:t>
            </a:r>
            <a:r>
              <a:rPr lang="ru-RU" sz="2600" dirty="0"/>
              <a:t> час </a:t>
            </a:r>
            <a:r>
              <a:rPr lang="ru-RU" sz="2600" dirty="0" err="1"/>
              <a:t>збірна</a:t>
            </a:r>
            <a:r>
              <a:rPr lang="ru-RU" sz="2600" dirty="0"/>
              <a:t> </a:t>
            </a:r>
            <a:r>
              <a:rPr lang="ru-RU" sz="2600" dirty="0" err="1"/>
              <a:t>знову</a:t>
            </a:r>
            <a:r>
              <a:rPr lang="ru-RU" sz="2600" dirty="0"/>
              <a:t> </a:t>
            </a:r>
            <a:r>
              <a:rPr lang="ru-RU" sz="2600" dirty="0" err="1"/>
              <a:t>зібралася</a:t>
            </a:r>
            <a:r>
              <a:rPr lang="ru-RU" sz="2600" dirty="0"/>
              <a:t> і провела матч </a:t>
            </a:r>
            <a:r>
              <a:rPr lang="ru-RU" sz="2600" dirty="0" err="1"/>
              <a:t>під</a:t>
            </a:r>
            <a:r>
              <a:rPr lang="ru-RU" sz="2600" dirty="0"/>
              <a:t> </a:t>
            </a:r>
            <a:r>
              <a:rPr lang="ru-RU" sz="2600" dirty="0" err="1"/>
              <a:t>егідою</a:t>
            </a:r>
            <a:r>
              <a:rPr lang="ru-RU" sz="2600" dirty="0"/>
              <a:t> </a:t>
            </a:r>
            <a:r>
              <a:rPr lang="ru-RU" sz="2600" dirty="0" err="1"/>
              <a:t>Міжнародної</a:t>
            </a:r>
            <a:r>
              <a:rPr lang="ru-RU" sz="2600" dirty="0"/>
              <a:t> </a:t>
            </a:r>
            <a:r>
              <a:rPr lang="ru-RU" sz="2600" dirty="0" err="1"/>
              <a:t>федерації</a:t>
            </a:r>
            <a:r>
              <a:rPr lang="ru-RU" sz="2600" dirty="0"/>
              <a:t> </a:t>
            </a:r>
            <a:r>
              <a:rPr lang="ru-RU" sz="2600" dirty="0" err="1"/>
              <a:t>флорболу</a:t>
            </a:r>
            <a:r>
              <a:rPr lang="ru-RU" sz="2600" dirty="0"/>
              <a:t>.</a:t>
            </a:r>
          </a:p>
          <a:p>
            <a:pPr algn="just"/>
            <a:endParaRPr lang="ru-RU" sz="2600" dirty="0"/>
          </a:p>
          <a:p>
            <a:pPr algn="just"/>
            <a:r>
              <a:rPr lang="ru-RU" sz="2600" dirty="0" err="1"/>
              <a:t>Слідом</a:t>
            </a:r>
            <a:r>
              <a:rPr lang="ru-RU" sz="2600" dirty="0"/>
              <a:t> за </a:t>
            </a:r>
            <a:r>
              <a:rPr lang="ru-RU" sz="2600" dirty="0" err="1"/>
              <a:t>молодіжною</a:t>
            </a:r>
            <a:r>
              <a:rPr lang="ru-RU" sz="2600" dirty="0"/>
              <a:t> </a:t>
            </a:r>
            <a:r>
              <a:rPr lang="ru-RU" sz="2600" dirty="0" err="1"/>
              <a:t>збірною</a:t>
            </a:r>
            <a:r>
              <a:rPr lang="ru-RU" sz="2600" dirty="0"/>
              <a:t> </a:t>
            </a:r>
            <a:r>
              <a:rPr lang="ru-RU" sz="2600" dirty="0" err="1"/>
              <a:t>відновила</a:t>
            </a:r>
            <a:r>
              <a:rPr lang="ru-RU" sz="2600" dirty="0"/>
              <a:t> </a:t>
            </a:r>
            <a:r>
              <a:rPr lang="ru-RU" sz="2600" dirty="0" err="1"/>
              <a:t>існування</a:t>
            </a:r>
            <a:r>
              <a:rPr lang="ru-RU" sz="2600" dirty="0"/>
              <a:t> і </a:t>
            </a:r>
            <a:r>
              <a:rPr lang="ru-RU" sz="2600" dirty="0" err="1"/>
              <a:t>основна</a:t>
            </a:r>
            <a:r>
              <a:rPr lang="ru-RU" sz="2600" dirty="0"/>
              <a:t> команда. </a:t>
            </a:r>
            <a:r>
              <a:rPr lang="ru-RU" sz="2600" dirty="0" err="1"/>
              <a:t>Флорболісти</a:t>
            </a:r>
            <a:r>
              <a:rPr lang="ru-RU" sz="2600" dirty="0"/>
              <a:t> </a:t>
            </a:r>
            <a:r>
              <a:rPr lang="ru-RU" sz="2600" dirty="0" err="1"/>
              <a:t>збірної</a:t>
            </a:r>
            <a:r>
              <a:rPr lang="ru-RU" sz="2600" dirty="0"/>
              <a:t> </a:t>
            </a:r>
            <a:r>
              <a:rPr lang="ru-RU" sz="2600" dirty="0" err="1"/>
              <a:t>України</a:t>
            </a:r>
            <a:r>
              <a:rPr lang="ru-RU" sz="2600" dirty="0"/>
              <a:t> </a:t>
            </a:r>
            <a:r>
              <a:rPr lang="ru-RU" sz="2600" dirty="0" err="1"/>
              <a:t>зустрічали</a:t>
            </a:r>
            <a:r>
              <a:rPr lang="ru-RU" sz="2600" dirty="0"/>
              <a:t> </a:t>
            </a:r>
            <a:r>
              <a:rPr lang="ru-RU" sz="2600" dirty="0" err="1"/>
              <a:t>Новий</a:t>
            </a:r>
            <a:r>
              <a:rPr lang="ru-RU" sz="2600" dirty="0"/>
              <a:t> </a:t>
            </a:r>
            <a:r>
              <a:rPr lang="ru-RU" sz="2600" dirty="0" err="1"/>
              <a:t>рік</a:t>
            </a:r>
            <a:r>
              <a:rPr lang="ru-RU" sz="2600" dirty="0"/>
              <a:t> у </a:t>
            </a:r>
            <a:r>
              <a:rPr lang="ru-RU" sz="2600" dirty="0" err="1"/>
              <a:t>шведському</a:t>
            </a:r>
            <a:r>
              <a:rPr lang="ru-RU" sz="2600" dirty="0"/>
              <a:t> </a:t>
            </a:r>
            <a:r>
              <a:rPr lang="ru-RU" sz="2600" dirty="0" err="1"/>
              <a:t>місті</a:t>
            </a:r>
            <a:r>
              <a:rPr lang="ru-RU" sz="2600" dirty="0"/>
              <a:t> </a:t>
            </a:r>
            <a:r>
              <a:rPr lang="ru-RU" sz="2600" dirty="0" err="1"/>
              <a:t>Уппсала</a:t>
            </a:r>
            <a:r>
              <a:rPr lang="ru-RU" sz="2600" dirty="0"/>
              <a:t>. Там проходив один з </a:t>
            </a:r>
            <a:r>
              <a:rPr lang="ru-RU" sz="2600" dirty="0" err="1"/>
              <a:t>найпрестижніших</a:t>
            </a:r>
            <a:r>
              <a:rPr lang="ru-RU" sz="2600" dirty="0"/>
              <a:t> і </a:t>
            </a:r>
            <a:r>
              <a:rPr lang="ru-RU" sz="2600" dirty="0" err="1"/>
              <a:t>складних</a:t>
            </a:r>
            <a:r>
              <a:rPr lang="ru-RU" sz="2600" dirty="0"/>
              <a:t> </a:t>
            </a:r>
            <a:r>
              <a:rPr lang="ru-RU" sz="2600" dirty="0" err="1"/>
              <a:t>турнірів</a:t>
            </a:r>
            <a:r>
              <a:rPr lang="ru-RU" sz="2600" dirty="0"/>
              <a:t> </a:t>
            </a:r>
            <a:r>
              <a:rPr lang="ru-RU" sz="2600" dirty="0" err="1"/>
              <a:t>світу</a:t>
            </a:r>
            <a:r>
              <a:rPr lang="ru-RU" sz="2600" dirty="0"/>
              <a:t> – «</a:t>
            </a:r>
            <a:r>
              <a:rPr lang="en-US" sz="2600" dirty="0" err="1"/>
              <a:t>Storverta</a:t>
            </a:r>
            <a:r>
              <a:rPr lang="en-US" sz="2600" dirty="0"/>
              <a:t> Cup», </a:t>
            </a:r>
            <a:r>
              <a:rPr lang="ru-RU" sz="2600" dirty="0"/>
              <a:t>де наша </a:t>
            </a:r>
            <a:r>
              <a:rPr lang="ru-RU" sz="2600" dirty="0" err="1"/>
              <a:t>збірна</a:t>
            </a:r>
            <a:r>
              <a:rPr lang="ru-RU" sz="2600" dirty="0"/>
              <a:t> </a:t>
            </a:r>
            <a:r>
              <a:rPr lang="ru-RU" sz="2600" dirty="0" err="1"/>
              <a:t>досягла</a:t>
            </a:r>
            <a:r>
              <a:rPr lang="ru-RU" sz="2600" dirty="0"/>
              <a:t> </a:t>
            </a:r>
            <a:r>
              <a:rPr lang="ru-RU" sz="2600" dirty="0" err="1"/>
              <a:t>високих</a:t>
            </a:r>
            <a:r>
              <a:rPr lang="ru-RU" sz="2600" dirty="0"/>
              <a:t> </a:t>
            </a:r>
            <a:r>
              <a:rPr lang="ru-RU" sz="2600" dirty="0" err="1"/>
              <a:t>результатів</a:t>
            </a:r>
            <a:r>
              <a:rPr lang="ru-RU" sz="2600" dirty="0"/>
              <a:t>.</a:t>
            </a:r>
          </a:p>
          <a:p>
            <a:pPr algn="just"/>
            <a:endParaRPr lang="ru-RU" sz="2600" dirty="0"/>
          </a:p>
          <a:p>
            <a:pPr algn="just"/>
            <a:r>
              <a:rPr lang="ru-RU" sz="2600" dirty="0" err="1"/>
              <a:t>Наступний</a:t>
            </a:r>
            <a:r>
              <a:rPr lang="ru-RU" sz="2600" dirty="0"/>
              <a:t> </a:t>
            </a:r>
            <a:r>
              <a:rPr lang="ru-RU" sz="2600" dirty="0" err="1"/>
              <a:t>виклик</a:t>
            </a:r>
            <a:r>
              <a:rPr lang="ru-RU" sz="2600" dirty="0"/>
              <a:t> – </a:t>
            </a:r>
            <a:r>
              <a:rPr lang="ru-RU" sz="2600" dirty="0" err="1"/>
              <a:t>кваліфікація</a:t>
            </a:r>
            <a:r>
              <a:rPr lang="ru-RU" sz="2600" dirty="0"/>
              <a:t> на </a:t>
            </a:r>
            <a:r>
              <a:rPr lang="ru-RU" sz="2600" dirty="0" err="1"/>
              <a:t>чемпіонат</a:t>
            </a:r>
            <a:r>
              <a:rPr lang="ru-RU" sz="2600" dirty="0"/>
              <a:t> </a:t>
            </a:r>
            <a:r>
              <a:rPr lang="ru-RU" sz="2600" dirty="0" err="1"/>
              <a:t>світу</a:t>
            </a:r>
            <a:r>
              <a:rPr lang="ru-RU" sz="2600" dirty="0"/>
              <a:t> в </a:t>
            </a:r>
            <a:r>
              <a:rPr lang="ru-RU" sz="2600" dirty="0" err="1"/>
              <a:t>Данії</a:t>
            </a:r>
            <a:r>
              <a:rPr lang="ru-RU" sz="2600" dirty="0"/>
              <a:t> з 30 </a:t>
            </a:r>
            <a:r>
              <a:rPr lang="ru-RU" sz="2600" dirty="0" err="1"/>
              <a:t>січня</a:t>
            </a:r>
            <a:r>
              <a:rPr lang="ru-RU" sz="2600" dirty="0"/>
              <a:t> по 2 лютого, де </a:t>
            </a:r>
            <a:r>
              <a:rPr lang="ru-RU" sz="2600" dirty="0" err="1"/>
              <a:t>українські</a:t>
            </a:r>
            <a:r>
              <a:rPr lang="ru-RU" sz="2600" dirty="0"/>
              <a:t> </a:t>
            </a:r>
            <a:r>
              <a:rPr lang="ru-RU" sz="2600" dirty="0" err="1"/>
              <a:t>флорболісти</a:t>
            </a:r>
            <a:r>
              <a:rPr lang="ru-RU" sz="2600" dirty="0"/>
              <a:t> </a:t>
            </a:r>
            <a:r>
              <a:rPr lang="ru-RU" sz="2600" dirty="0" err="1"/>
              <a:t>зіграють</a:t>
            </a:r>
            <a:r>
              <a:rPr lang="ru-RU" sz="2600" dirty="0"/>
              <a:t> </a:t>
            </a:r>
            <a:r>
              <a:rPr lang="ru-RU" sz="2600" dirty="0" err="1"/>
              <a:t>проти</a:t>
            </a:r>
            <a:r>
              <a:rPr lang="ru-RU" sz="2600" dirty="0"/>
              <a:t> </a:t>
            </a:r>
            <a:r>
              <a:rPr lang="ru-RU" sz="2600" dirty="0" err="1"/>
              <a:t>збірних</a:t>
            </a:r>
            <a:r>
              <a:rPr lang="ru-RU" sz="2600" dirty="0"/>
              <a:t> </a:t>
            </a:r>
            <a:r>
              <a:rPr lang="ru-RU" sz="2600" dirty="0" err="1"/>
              <a:t>Швеції</a:t>
            </a:r>
            <a:r>
              <a:rPr lang="ru-RU" sz="2600" dirty="0"/>
              <a:t>, </a:t>
            </a:r>
            <a:r>
              <a:rPr lang="ru-RU" sz="2600" dirty="0" err="1"/>
              <a:t>Польщі</a:t>
            </a:r>
            <a:r>
              <a:rPr lang="ru-RU" sz="2600" dirty="0"/>
              <a:t> та </a:t>
            </a:r>
            <a:r>
              <a:rPr lang="ru-RU" sz="2600" dirty="0" err="1"/>
              <a:t>Словенії</a:t>
            </a:r>
            <a:r>
              <a:rPr lang="ru-RU" sz="2600" dirty="0"/>
              <a:t>.</a:t>
            </a:r>
          </a:p>
          <a:p>
            <a:pPr algn="just"/>
            <a:endParaRPr lang="ru-RU" sz="2600" dirty="0"/>
          </a:p>
          <a:p>
            <a:pPr algn="just"/>
            <a:r>
              <a:rPr lang="ru-RU" sz="2600" dirty="0" err="1"/>
              <a:t>Жіноча</a:t>
            </a:r>
            <a:r>
              <a:rPr lang="ru-RU" sz="2600" dirty="0"/>
              <a:t> </a:t>
            </a:r>
            <a:r>
              <a:rPr lang="ru-RU" sz="2600" dirty="0" err="1"/>
              <a:t>збірна</a:t>
            </a:r>
            <a:r>
              <a:rPr lang="ru-RU" sz="2600" dirty="0"/>
              <a:t> </a:t>
            </a:r>
            <a:r>
              <a:rPr lang="ru-RU" sz="2600" dirty="0" err="1"/>
              <a:t>також</a:t>
            </a:r>
            <a:r>
              <a:rPr lang="ru-RU" sz="2600" dirty="0"/>
              <a:t> </a:t>
            </a:r>
            <a:r>
              <a:rPr lang="ru-RU" sz="2600" dirty="0" err="1"/>
              <a:t>радує</a:t>
            </a:r>
            <a:r>
              <a:rPr lang="ru-RU" sz="2600" dirty="0"/>
              <a:t> </a:t>
            </a:r>
            <a:r>
              <a:rPr lang="ru-RU" sz="2600" dirty="0" err="1"/>
              <a:t>успіхами</a:t>
            </a:r>
            <a:r>
              <a:rPr lang="ru-RU" sz="2600" dirty="0"/>
              <a:t>. </a:t>
            </a:r>
            <a:r>
              <a:rPr lang="ru-RU" sz="2600" dirty="0" err="1"/>
              <a:t>Цього</a:t>
            </a:r>
            <a:r>
              <a:rPr lang="ru-RU" sz="2600" dirty="0"/>
              <a:t> </a:t>
            </a:r>
            <a:r>
              <a:rPr lang="ru-RU" sz="2600" dirty="0" err="1"/>
              <a:t>літа</a:t>
            </a:r>
            <a:r>
              <a:rPr lang="ru-RU" sz="2600" dirty="0"/>
              <a:t> команда </a:t>
            </a:r>
            <a:r>
              <a:rPr lang="ru-RU" sz="2600" dirty="0" err="1"/>
              <a:t>відновила</a:t>
            </a:r>
            <a:r>
              <a:rPr lang="ru-RU" sz="2600" dirty="0"/>
              <a:t> </a:t>
            </a:r>
            <a:r>
              <a:rPr lang="ru-RU" sz="2600" dirty="0" err="1"/>
              <a:t>існування</a:t>
            </a:r>
            <a:r>
              <a:rPr lang="ru-RU" sz="2600" dirty="0"/>
              <a:t> і </a:t>
            </a:r>
            <a:r>
              <a:rPr lang="ru-RU" sz="2600" dirty="0" err="1"/>
              <a:t>виступила</a:t>
            </a:r>
            <a:r>
              <a:rPr lang="ru-RU" sz="2600" dirty="0"/>
              <a:t> на </a:t>
            </a:r>
            <a:r>
              <a:rPr lang="ru-RU" sz="2600" dirty="0" err="1"/>
              <a:t>турнірі</a:t>
            </a:r>
            <a:r>
              <a:rPr lang="ru-RU" sz="2600" dirty="0"/>
              <a:t> в </a:t>
            </a:r>
            <a:r>
              <a:rPr lang="ru-RU" sz="2600" dirty="0" err="1"/>
              <a:t>Кошице</a:t>
            </a:r>
            <a:r>
              <a:rPr lang="ru-RU" sz="2600" dirty="0"/>
              <a:t> (</a:t>
            </a:r>
            <a:r>
              <a:rPr lang="ru-RU" sz="2600" dirty="0" err="1"/>
              <a:t>Словаччина</a:t>
            </a:r>
            <a:r>
              <a:rPr lang="ru-RU" sz="2600" dirty="0"/>
              <a:t>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9443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25">
      <a:dk1>
        <a:sysClr val="windowText" lastClr="000000"/>
      </a:dk1>
      <a:lt1>
        <a:sysClr val="window" lastClr="FFFFFF"/>
      </a:lt1>
      <a:dk2>
        <a:srgbClr val="575F6D"/>
      </a:dk2>
      <a:lt2>
        <a:srgbClr val="B5FFD5"/>
      </a:lt2>
      <a:accent1>
        <a:srgbClr val="A12814"/>
      </a:accent1>
      <a:accent2>
        <a:srgbClr val="D7361B"/>
      </a:accent2>
      <a:accent3>
        <a:srgbClr val="EA6E59"/>
      </a:accent3>
      <a:accent4>
        <a:srgbClr val="F5CD2D"/>
      </a:accent4>
      <a:accent5>
        <a:srgbClr val="31FE8C"/>
      </a:accent5>
      <a:accent6>
        <a:srgbClr val="008C3E"/>
      </a:accent6>
      <a:hlink>
        <a:srgbClr val="F19E90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429</TotalTime>
  <Words>1159</Words>
  <Application>Microsoft Office PowerPoint</Application>
  <PresentationFormat>Екран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Эркер</vt:lpstr>
      <vt:lpstr>СУЧАСНА ФІЗКУЛЬТУРА</vt:lpstr>
      <vt:lpstr>флорбол</vt:lpstr>
      <vt:lpstr>Історія походження</vt:lpstr>
      <vt:lpstr>Презентація PowerPoint</vt:lpstr>
      <vt:lpstr>Особливості гри</vt:lpstr>
      <vt:lpstr>Презентація PowerPoint</vt:lpstr>
      <vt:lpstr>Правила гри</vt:lpstr>
      <vt:lpstr>Як і коли флорбол з'явився в Україні</vt:lpstr>
      <vt:lpstr>Участь України в міжнародних змаганнях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UserOk</cp:lastModifiedBy>
  <cp:revision>34</cp:revision>
  <dcterms:created xsi:type="dcterms:W3CDTF">2023-09-21T15:22:40Z</dcterms:created>
  <dcterms:modified xsi:type="dcterms:W3CDTF">2023-10-26T18:46:17Z</dcterms:modified>
</cp:coreProperties>
</file>