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4" r:id="rId3"/>
    <p:sldId id="261" r:id="rId4"/>
    <p:sldId id="257" r:id="rId5"/>
    <p:sldId id="262" r:id="rId6"/>
    <p:sldId id="258" r:id="rId7"/>
    <p:sldId id="26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5" d="100"/>
          <a:sy n="85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СУЧАСНА ФІЗКУЛЬТУРА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157192"/>
            <a:ext cx="2934072" cy="1152128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Підготувала: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>
                <a:solidFill>
                  <a:schemeClr val="tx1"/>
                </a:solidFill>
              </a:rPr>
              <a:t>вчителька </a:t>
            </a:r>
            <a:r>
              <a:rPr lang="uk-UA" sz="1600" dirty="0">
                <a:solidFill>
                  <a:schemeClr val="tx1"/>
                </a:solidFill>
              </a:rPr>
              <a:t>фізкультури</a:t>
            </a:r>
          </a:p>
          <a:p>
            <a:r>
              <a:rPr lang="uk-UA" sz="1600" dirty="0">
                <a:solidFill>
                  <a:schemeClr val="tx1"/>
                </a:solidFill>
              </a:rPr>
              <a:t>Мельник Н.О.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2196451"/>
            <a:ext cx="2880320" cy="720080"/>
          </a:xfrm>
          <a:prstGeom prst="rect">
            <a:avLst/>
          </a:prstGeom>
          <a:solidFill>
            <a:srgbClr val="FFFF99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u="sng" dirty="0" err="1">
                <a:solidFill>
                  <a:schemeClr val="accent1"/>
                </a:solidFill>
                <a:latin typeface="+mn-lt"/>
              </a:rPr>
              <a:t>петанк</a:t>
            </a:r>
            <a:endParaRPr lang="ru-RU" sz="4400" u="sng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8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85" y="548680"/>
            <a:ext cx="3106688" cy="562074"/>
          </a:xfrm>
        </p:spPr>
        <p:txBody>
          <a:bodyPr>
            <a:normAutofit/>
          </a:bodyPr>
          <a:lstStyle/>
          <a:p>
            <a:r>
              <a:rPr lang="uk-UA" b="1" u="sng" dirty="0" err="1">
                <a:solidFill>
                  <a:schemeClr val="accent1">
                    <a:lumMod val="75000"/>
                  </a:schemeClr>
                </a:solidFill>
              </a:rPr>
              <a:t>петанк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7302" y="1318307"/>
            <a:ext cx="3556751" cy="1080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Азартність </a:t>
            </a:r>
            <a:r>
              <a:rPr lang="uk-UA" sz="3600" dirty="0">
                <a:solidFill>
                  <a:srgbClr val="FFFF00"/>
                </a:solidFill>
              </a:rPr>
              <a:t>♦♦♦♦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err="1"/>
              <a:t>Травматичність</a:t>
            </a:r>
            <a:r>
              <a:rPr lang="uk-UA" dirty="0"/>
              <a:t>  </a:t>
            </a:r>
            <a:r>
              <a:rPr lang="uk-UA" sz="3600" dirty="0">
                <a:solidFill>
                  <a:srgbClr val="FFFF00"/>
                </a:solidFill>
              </a:rPr>
              <a:t>--</a:t>
            </a:r>
          </a:p>
          <a:p>
            <a:endParaRPr lang="uk-UA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4458" y="4077072"/>
            <a:ext cx="73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Петанк</a:t>
            </a:r>
            <a:r>
              <a:rPr lang="ru-RU" dirty="0"/>
              <a:t> придумав француз </a:t>
            </a:r>
            <a:r>
              <a:rPr lang="uk-UA" dirty="0"/>
              <a:t>із проблемою рухового апарату. Ця спортивна активність є максимально інклюзивною. Фізична сила в цій спокійній грі значення не має. </a:t>
            </a:r>
          </a:p>
          <a:p>
            <a:pPr algn="just"/>
            <a:r>
              <a:rPr lang="uk-UA" dirty="0"/>
              <a:t>Дитина може виграти в </a:t>
            </a:r>
            <a:r>
              <a:rPr lang="uk-UA" dirty="0" err="1"/>
              <a:t>петанк</a:t>
            </a:r>
            <a:r>
              <a:rPr lang="uk-UA" dirty="0"/>
              <a:t> у титулованого спортсмена. Головне – координація та розробка власної стратегії.</a:t>
            </a:r>
            <a:endParaRPr lang="ru-RU" dirty="0"/>
          </a:p>
        </p:txBody>
      </p:sp>
      <p:sp>
        <p:nvSpPr>
          <p:cNvPr id="4" name="AutoShape 4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07" y="692696"/>
            <a:ext cx="40839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>
            <a:off x="379150" y="3573016"/>
            <a:ext cx="2608674" cy="2088232"/>
          </a:xfrm>
          <a:prstGeom prst="halfFrame">
            <a:avLst>
              <a:gd name="adj1" fmla="val 17539"/>
              <a:gd name="adj2" fmla="val 2069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1167" y="641822"/>
            <a:ext cx="8280920" cy="2931194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err="1"/>
              <a:t>Історія</a:t>
            </a:r>
            <a:r>
              <a:rPr lang="ru-RU" sz="1800" dirty="0"/>
              <a:t> </a:t>
            </a:r>
            <a:r>
              <a:rPr lang="ru-RU" sz="1800" dirty="0" err="1"/>
              <a:t>гри</a:t>
            </a:r>
            <a:r>
              <a:rPr lang="ru-RU" sz="1800" dirty="0"/>
              <a:t> </a:t>
            </a:r>
            <a:r>
              <a:rPr lang="ru-RU" sz="1800" dirty="0" err="1"/>
              <a:t>петанк</a:t>
            </a:r>
            <a:r>
              <a:rPr lang="ru-RU" sz="1800" dirty="0"/>
              <a:t>, </a:t>
            </a:r>
            <a:r>
              <a:rPr lang="ru-RU" sz="1800" dirty="0" err="1"/>
              <a:t>батьківщиною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вважається</a:t>
            </a:r>
            <a:r>
              <a:rPr lang="ru-RU" sz="1800" dirty="0"/>
              <a:t> </a:t>
            </a:r>
            <a:r>
              <a:rPr lang="ru-RU" sz="1800" dirty="0" err="1"/>
              <a:t>французька</a:t>
            </a:r>
            <a:r>
              <a:rPr lang="ru-RU" sz="1800" dirty="0"/>
              <a:t> </a:t>
            </a:r>
            <a:r>
              <a:rPr lang="ru-RU" sz="1800" dirty="0" err="1"/>
              <a:t>провінція</a:t>
            </a:r>
            <a:r>
              <a:rPr lang="ru-RU" sz="1800" dirty="0"/>
              <a:t> Прованс, </a:t>
            </a:r>
            <a:r>
              <a:rPr lang="ru-RU" sz="1800" dirty="0" err="1"/>
              <a:t>налічує</a:t>
            </a:r>
            <a:r>
              <a:rPr lang="ru-RU" sz="1800" dirty="0"/>
              <a:t> </a:t>
            </a:r>
            <a:r>
              <a:rPr lang="ru-RU" sz="1800" dirty="0" err="1"/>
              <a:t>тисячоліття</a:t>
            </a:r>
            <a:r>
              <a:rPr lang="ru-RU" sz="1800" dirty="0"/>
              <a:t> і </a:t>
            </a:r>
            <a:r>
              <a:rPr lang="ru-RU" sz="1800" dirty="0" err="1"/>
              <a:t>йде</a:t>
            </a:r>
            <a:r>
              <a:rPr lang="ru-RU" sz="1800" dirty="0"/>
              <a:t> в </a:t>
            </a:r>
            <a:r>
              <a:rPr lang="ru-RU" sz="1800" dirty="0" err="1"/>
              <a:t>античну</a:t>
            </a:r>
            <a:r>
              <a:rPr lang="ru-RU" sz="1800" dirty="0"/>
              <a:t> </a:t>
            </a:r>
            <a:r>
              <a:rPr lang="ru-RU" sz="1800" dirty="0" err="1"/>
              <a:t>епоху</a:t>
            </a:r>
            <a:r>
              <a:rPr lang="ru-RU" sz="1800" dirty="0"/>
              <a:t>. Як </a:t>
            </a:r>
            <a:r>
              <a:rPr lang="ru-RU" sz="1800" dirty="0" err="1"/>
              <a:t>відомо</a:t>
            </a:r>
            <a:r>
              <a:rPr lang="ru-RU" sz="1800" dirty="0"/>
              <a:t>,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en-US" sz="1800" dirty="0"/>
              <a:t>VI </a:t>
            </a:r>
            <a:r>
              <a:rPr lang="ru-RU" sz="1800" dirty="0" err="1"/>
              <a:t>столітті</a:t>
            </a:r>
            <a:r>
              <a:rPr lang="ru-RU" sz="1800" dirty="0"/>
              <a:t> до </a:t>
            </a:r>
            <a:r>
              <a:rPr lang="ru-RU" sz="1800" dirty="0" err="1"/>
              <a:t>нашої</a:t>
            </a:r>
            <a:r>
              <a:rPr lang="ru-RU" sz="1800" dirty="0"/>
              <a:t> </a:t>
            </a:r>
            <a:r>
              <a:rPr lang="ru-RU" sz="1800" dirty="0" err="1"/>
              <a:t>ери</a:t>
            </a:r>
            <a:r>
              <a:rPr lang="ru-RU" sz="1800" dirty="0"/>
              <a:t> </a:t>
            </a:r>
            <a:r>
              <a:rPr lang="ru-RU" sz="1800" dirty="0" err="1"/>
              <a:t>древні</a:t>
            </a:r>
            <a:r>
              <a:rPr lang="ru-RU" sz="1800" dirty="0"/>
              <a:t> греки </a:t>
            </a:r>
            <a:r>
              <a:rPr lang="ru-RU" sz="1800" dirty="0" err="1"/>
              <a:t>змагалися</a:t>
            </a:r>
            <a:r>
              <a:rPr lang="ru-RU" sz="1800" dirty="0"/>
              <a:t> в </a:t>
            </a:r>
            <a:r>
              <a:rPr lang="ru-RU" sz="1800" dirty="0" err="1"/>
              <a:t>метанні</a:t>
            </a:r>
            <a:r>
              <a:rPr lang="ru-RU" sz="1800" dirty="0"/>
              <a:t> </a:t>
            </a:r>
            <a:r>
              <a:rPr lang="ru-RU" sz="1800" dirty="0" err="1"/>
              <a:t>каменів</a:t>
            </a:r>
            <a:r>
              <a:rPr lang="ru-RU" sz="1800" dirty="0"/>
              <a:t> на </a:t>
            </a:r>
            <a:r>
              <a:rPr lang="ru-RU" sz="1800" dirty="0" err="1"/>
              <a:t>дальність</a:t>
            </a:r>
            <a:r>
              <a:rPr lang="ru-RU" sz="1800" dirty="0"/>
              <a:t>. </a:t>
            </a:r>
            <a:r>
              <a:rPr lang="ru-RU" sz="1800" dirty="0" err="1"/>
              <a:t>Римляни</a:t>
            </a:r>
            <a:r>
              <a:rPr lang="ru-RU" sz="1800" dirty="0"/>
              <a:t> </a:t>
            </a:r>
            <a:r>
              <a:rPr lang="ru-RU" sz="1800" dirty="0" err="1"/>
              <a:t>змагалися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і на </a:t>
            </a:r>
            <a:r>
              <a:rPr lang="ru-RU" sz="1800" dirty="0" err="1"/>
              <a:t>точність</a:t>
            </a:r>
            <a:r>
              <a:rPr lang="ru-RU" sz="1800" dirty="0"/>
              <a:t>, </a:t>
            </a:r>
            <a:r>
              <a:rPr lang="ru-RU" sz="1800" dirty="0" err="1"/>
              <a:t>кидаючи</a:t>
            </a:r>
            <a:r>
              <a:rPr lang="ru-RU" sz="1800" dirty="0"/>
              <a:t> </a:t>
            </a:r>
            <a:r>
              <a:rPr lang="ru-RU" sz="1800" dirty="0" err="1"/>
              <a:t>камінь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кам'яну</a:t>
            </a:r>
            <a:r>
              <a:rPr lang="ru-RU" sz="1800" dirty="0"/>
              <a:t> кулю </a:t>
            </a:r>
            <a:r>
              <a:rPr lang="ru-RU" sz="1800" dirty="0" err="1"/>
              <a:t>якомога</a:t>
            </a:r>
            <a:r>
              <a:rPr lang="ru-RU" sz="1800" dirty="0"/>
              <a:t> </a:t>
            </a:r>
            <a:r>
              <a:rPr lang="ru-RU" sz="1800" dirty="0" err="1"/>
              <a:t>ближче</a:t>
            </a:r>
            <a:r>
              <a:rPr lang="ru-RU" sz="1800" dirty="0"/>
              <a:t> до </a:t>
            </a:r>
            <a:r>
              <a:rPr lang="ru-RU" sz="1800" dirty="0" err="1"/>
              <a:t>якогось</a:t>
            </a:r>
            <a:r>
              <a:rPr lang="ru-RU" sz="1800" dirty="0"/>
              <a:t> предмета. </a:t>
            </a:r>
            <a:r>
              <a:rPr lang="ru-RU" sz="1800" dirty="0" err="1"/>
              <a:t>Центуріони</a:t>
            </a:r>
            <a:r>
              <a:rPr lang="ru-RU" sz="1800" dirty="0"/>
              <a:t> </a:t>
            </a:r>
            <a:r>
              <a:rPr lang="ru-RU" sz="1800" dirty="0" err="1"/>
              <a:t>всіляко</a:t>
            </a:r>
            <a:r>
              <a:rPr lang="ru-RU" sz="1800" dirty="0"/>
              <a:t> </a:t>
            </a:r>
            <a:r>
              <a:rPr lang="ru-RU" sz="1800" dirty="0" err="1"/>
              <a:t>заохочували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захоплення</a:t>
            </a:r>
            <a:r>
              <a:rPr lang="ru-RU" sz="1800" dirty="0"/>
              <a:t> </a:t>
            </a:r>
            <a:r>
              <a:rPr lang="ru-RU" sz="1800" dirty="0" err="1"/>
              <a:t>легіонерів</a:t>
            </a:r>
            <a:r>
              <a:rPr lang="ru-RU" sz="1800" dirty="0"/>
              <a:t> – </a:t>
            </a:r>
            <a:r>
              <a:rPr lang="ru-RU" sz="1800" dirty="0" err="1"/>
              <a:t>адже</a:t>
            </a:r>
            <a:r>
              <a:rPr lang="ru-RU" sz="1800" dirty="0"/>
              <a:t> </a:t>
            </a:r>
            <a:r>
              <a:rPr lang="ru-RU" sz="1800" dirty="0" err="1"/>
              <a:t>воїни</a:t>
            </a:r>
            <a:r>
              <a:rPr lang="ru-RU" sz="1800" dirty="0"/>
              <a:t> </a:t>
            </a:r>
            <a:r>
              <a:rPr lang="ru-RU" sz="1800" dirty="0" err="1"/>
              <a:t>розвивали</a:t>
            </a:r>
            <a:r>
              <a:rPr lang="ru-RU" sz="1800" dirty="0"/>
              <a:t> </a:t>
            </a:r>
            <a:r>
              <a:rPr lang="ru-RU" sz="1800" dirty="0" err="1"/>
              <a:t>окомір</a:t>
            </a:r>
            <a:r>
              <a:rPr lang="ru-RU" sz="1800" dirty="0"/>
              <a:t>, </a:t>
            </a:r>
            <a:r>
              <a:rPr lang="ru-RU" sz="1800" dirty="0" err="1"/>
              <a:t>влучність</a:t>
            </a:r>
            <a:r>
              <a:rPr lang="ru-RU" sz="1800" dirty="0"/>
              <a:t> і </a:t>
            </a:r>
            <a:r>
              <a:rPr lang="ru-RU" sz="1800" dirty="0" err="1"/>
              <a:t>скоординованість</a:t>
            </a:r>
            <a:r>
              <a:rPr lang="ru-RU" sz="1800" dirty="0"/>
              <a:t> </a:t>
            </a:r>
            <a:r>
              <a:rPr lang="ru-RU" sz="1800" dirty="0" err="1"/>
              <a:t>рухів</a:t>
            </a:r>
            <a:r>
              <a:rPr lang="ru-RU" sz="1800" dirty="0"/>
              <a:t>. </a:t>
            </a:r>
            <a:r>
              <a:rPr lang="ru-RU" sz="1800" dirty="0" err="1"/>
              <a:t>Переможців</a:t>
            </a:r>
            <a:r>
              <a:rPr lang="ru-RU" sz="1800" dirty="0"/>
              <a:t> </a:t>
            </a:r>
            <a:r>
              <a:rPr lang="ru-RU" sz="1800" dirty="0" err="1"/>
              <a:t>армійських</a:t>
            </a:r>
            <a:r>
              <a:rPr lang="ru-RU" sz="1800" dirty="0"/>
              <a:t> </a:t>
            </a:r>
            <a:r>
              <a:rPr lang="ru-RU" sz="1800" dirty="0" err="1"/>
              <a:t>змагань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нагороджували</a:t>
            </a:r>
            <a:r>
              <a:rPr lang="ru-RU" sz="1800" dirty="0"/>
              <a:t>. </a:t>
            </a:r>
            <a:r>
              <a:rPr lang="ru-RU" sz="1800" dirty="0" err="1"/>
              <a:t>Причому</a:t>
            </a:r>
            <a:r>
              <a:rPr lang="ru-RU" sz="1800" dirty="0"/>
              <a:t> не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грошима</a:t>
            </a:r>
            <a:r>
              <a:rPr lang="ru-RU" sz="1800" dirty="0"/>
              <a:t>, а й </a:t>
            </a:r>
            <a:r>
              <a:rPr lang="ru-RU" sz="1800" dirty="0" err="1"/>
              <a:t>відпусткою</a:t>
            </a:r>
            <a:r>
              <a:rPr lang="ru-RU" sz="1800" dirty="0"/>
              <a:t> </a:t>
            </a:r>
            <a:r>
              <a:rPr lang="ru-RU" sz="1800" dirty="0" err="1"/>
              <a:t>додому</a:t>
            </a:r>
            <a:r>
              <a:rPr lang="ru-RU" sz="1800" dirty="0"/>
              <a:t>. Так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старанності</a:t>
            </a:r>
            <a:r>
              <a:rPr lang="ru-RU" sz="1800" dirty="0"/>
              <a:t> та спортивного азарту </a:t>
            </a:r>
            <a:r>
              <a:rPr lang="ru-RU" sz="1800" dirty="0" err="1"/>
              <a:t>давньоримським</a:t>
            </a:r>
            <a:r>
              <a:rPr lang="ru-RU" sz="1800" dirty="0"/>
              <a:t> </a:t>
            </a:r>
            <a:r>
              <a:rPr lang="ru-RU" sz="1800" dirty="0" err="1"/>
              <a:t>гравцям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не </a:t>
            </a:r>
            <a:r>
              <a:rPr lang="ru-RU" sz="1800" dirty="0" err="1"/>
              <a:t>позичати</a:t>
            </a:r>
            <a:r>
              <a:rPr lang="ru-RU" sz="1800" dirty="0"/>
              <a:t>, і </a:t>
            </a:r>
            <a:r>
              <a:rPr lang="ru-RU" sz="1800" dirty="0" err="1"/>
              <a:t>змагання</a:t>
            </a:r>
            <a:r>
              <a:rPr lang="ru-RU" sz="1800" dirty="0"/>
              <a:t> </a:t>
            </a:r>
            <a:r>
              <a:rPr lang="ru-RU" sz="1800" dirty="0" err="1"/>
              <a:t>перетворювалися</a:t>
            </a:r>
            <a:r>
              <a:rPr lang="ru-RU" sz="1800" dirty="0"/>
              <a:t> на </a:t>
            </a:r>
            <a:r>
              <a:rPr lang="ru-RU" sz="1800" dirty="0" err="1"/>
              <a:t>першокласне</a:t>
            </a:r>
            <a:r>
              <a:rPr lang="ru-RU" sz="1800" dirty="0"/>
              <a:t> шоу, не </a:t>
            </a:r>
            <a:r>
              <a:rPr lang="ru-RU" sz="1800" dirty="0" err="1"/>
              <a:t>гірше</a:t>
            </a:r>
            <a:r>
              <a:rPr lang="ru-RU" sz="1800" dirty="0"/>
              <a:t> за </a:t>
            </a:r>
            <a:r>
              <a:rPr lang="ru-RU" sz="1800" dirty="0" err="1"/>
              <a:t>бій</a:t>
            </a:r>
            <a:r>
              <a:rPr lang="ru-RU" sz="1800" dirty="0"/>
              <a:t> </a:t>
            </a:r>
            <a:r>
              <a:rPr lang="ru-RU" sz="1800" dirty="0" err="1"/>
              <a:t>гладіаторів</a:t>
            </a:r>
            <a:r>
              <a:rPr lang="ru-RU" sz="1800" dirty="0"/>
              <a:t> у </a:t>
            </a:r>
            <a:r>
              <a:rPr lang="ru-RU" sz="1800" dirty="0" err="1"/>
              <a:t>Колізеї</a:t>
            </a:r>
            <a:r>
              <a:rPr lang="ru-RU" sz="1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12071" y="188640"/>
            <a:ext cx="533893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>
                <a:solidFill>
                  <a:schemeClr val="tx1"/>
                </a:solidFill>
              </a:rPr>
              <a:t>Історія походження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995" y="436510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Вважається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петанк</a:t>
            </a:r>
            <a:r>
              <a:rPr lang="ru-RU" sz="1600" dirty="0"/>
              <a:t> у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сучасному</a:t>
            </a:r>
            <a:r>
              <a:rPr lang="ru-RU" sz="1600" dirty="0"/>
              <a:t>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винайшов</a:t>
            </a:r>
            <a:r>
              <a:rPr lang="ru-RU" sz="1600" dirty="0"/>
              <a:t> Жюль </a:t>
            </a:r>
            <a:r>
              <a:rPr lang="ru-RU" sz="1600" dirty="0" err="1"/>
              <a:t>Ленуар</a:t>
            </a:r>
            <a:r>
              <a:rPr lang="ru-RU" sz="1600" dirty="0"/>
              <a:t> у 1907 </a:t>
            </a:r>
            <a:r>
              <a:rPr lang="ru-RU" sz="1600" dirty="0" err="1"/>
              <a:t>році</a:t>
            </a:r>
            <a:r>
              <a:rPr lang="ru-RU" sz="1600" dirty="0"/>
              <a:t>.</a:t>
            </a:r>
          </a:p>
          <a:p>
            <a:r>
              <a:rPr lang="ru-RU" sz="1600" dirty="0"/>
              <a:t> </a:t>
            </a:r>
            <a:r>
              <a:rPr lang="ru-RU" sz="1600" dirty="0" err="1"/>
              <a:t>Сталося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у портовому </a:t>
            </a:r>
            <a:r>
              <a:rPr lang="ru-RU" sz="1600" dirty="0" err="1"/>
              <a:t>провансальському</a:t>
            </a:r>
            <a:r>
              <a:rPr lang="ru-RU" sz="1600" dirty="0"/>
              <a:t> </a:t>
            </a:r>
            <a:r>
              <a:rPr lang="ru-RU" sz="1600" dirty="0" err="1"/>
              <a:t>містечку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Ла-</a:t>
            </a:r>
            <a:r>
              <a:rPr lang="ru-RU" sz="1600" dirty="0" err="1"/>
              <a:t>Сьота</a:t>
            </a:r>
            <a:r>
              <a:rPr lang="ru-RU" sz="1600" dirty="0"/>
              <a:t>.</a:t>
            </a:r>
          </a:p>
        </p:txBody>
      </p:sp>
      <p:pic>
        <p:nvPicPr>
          <p:cNvPr id="4100" name="Picture 4" descr="C:\Users\Admin\Desktop\hasS9uBzXl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8262"/>
            <a:ext cx="4273579" cy="330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овина рамки 5"/>
          <p:cNvSpPr/>
          <p:nvPr/>
        </p:nvSpPr>
        <p:spPr>
          <a:xfrm>
            <a:off x="4906951" y="3933056"/>
            <a:ext cx="2016224" cy="1728192"/>
          </a:xfrm>
          <a:prstGeom prst="halfFrame">
            <a:avLst>
              <a:gd name="adj1" fmla="val 16102"/>
              <a:gd name="adj2" fmla="val 16103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3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428999"/>
            <a:ext cx="5707602" cy="288872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/>
              <a:t>Петанк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таким ж </a:t>
            </a:r>
            <a:r>
              <a:rPr lang="ru-RU" dirty="0" err="1"/>
              <a:t>надбанням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як і </a:t>
            </a:r>
            <a:r>
              <a:rPr lang="ru-RU" dirty="0" err="1"/>
              <a:t>Ейфелева</a:t>
            </a:r>
            <a:r>
              <a:rPr lang="ru-RU" dirty="0"/>
              <a:t> вежа.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523" y="332656"/>
            <a:ext cx="832900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петанк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la </a:t>
            </a:r>
            <a:r>
              <a:rPr lang="en-US" dirty="0" err="1"/>
              <a:t>petanca</a:t>
            </a:r>
            <a:r>
              <a:rPr lang="en-US" dirty="0"/>
              <a:t> [</a:t>
            </a:r>
            <a:r>
              <a:rPr lang="en-US" dirty="0" err="1"/>
              <a:t>peˈtaŋkɔ</a:t>
            </a:r>
            <a:r>
              <a:rPr lang="en-US" dirty="0"/>
              <a:t>] </a:t>
            </a:r>
            <a:r>
              <a:rPr lang="ru-RU" dirty="0"/>
              <a:t>в </a:t>
            </a:r>
            <a:r>
              <a:rPr lang="ru-RU" dirty="0" err="1"/>
              <a:t>провансальському</a:t>
            </a:r>
            <a:r>
              <a:rPr lang="ru-RU" dirty="0"/>
              <a:t> </a:t>
            </a:r>
            <a:r>
              <a:rPr lang="ru-RU" dirty="0" err="1"/>
              <a:t>діалекті</a:t>
            </a:r>
            <a:r>
              <a:rPr lang="ru-RU" dirty="0"/>
              <a:t> </a:t>
            </a:r>
            <a:r>
              <a:rPr lang="ru-RU" dirty="0" err="1"/>
              <a:t>окситанської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"ноги разом"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точніше</a:t>
            </a:r>
            <a:r>
              <a:rPr lang="ru-RU" dirty="0"/>
              <a:t>, "ноги на </a:t>
            </a:r>
            <a:r>
              <a:rPr lang="ru-RU" dirty="0" err="1"/>
              <a:t>якорі</a:t>
            </a:r>
            <a:r>
              <a:rPr lang="ru-RU" dirty="0"/>
              <a:t>.  </a:t>
            </a:r>
            <a:r>
              <a:rPr lang="ru-RU" dirty="0" err="1"/>
              <a:t>Адже</a:t>
            </a:r>
            <a:r>
              <a:rPr lang="ru-RU" dirty="0"/>
              <a:t> 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ноги при </a:t>
            </a:r>
            <a:r>
              <a:rPr lang="ru-RU" dirty="0" err="1"/>
              <a:t>кидку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разом і не </a:t>
            </a:r>
            <a:r>
              <a:rPr lang="ru-RU" dirty="0" err="1"/>
              <a:t>відриватись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6357472"/>
            <a:ext cx="792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/>
              <a:t>Петанк</a:t>
            </a:r>
            <a:r>
              <a:rPr lang="ru-RU" sz="1600" b="1" dirty="0"/>
              <a:t> </a:t>
            </a:r>
            <a:r>
              <a:rPr lang="ru-RU" sz="1600" b="1" dirty="0" err="1"/>
              <a:t>вважається</a:t>
            </a:r>
            <a:r>
              <a:rPr lang="ru-RU" sz="1600" b="1" dirty="0"/>
              <a:t> таким ж </a:t>
            </a:r>
            <a:r>
              <a:rPr lang="ru-RU" sz="1600" b="1" dirty="0" err="1"/>
              <a:t>надбанням</a:t>
            </a:r>
            <a:r>
              <a:rPr lang="ru-RU" sz="1600" b="1" dirty="0"/>
              <a:t> </a:t>
            </a:r>
            <a:r>
              <a:rPr lang="ru-RU" sz="1600" b="1" dirty="0" err="1"/>
              <a:t>Франції</a:t>
            </a:r>
            <a:r>
              <a:rPr lang="ru-RU" sz="1600" b="1" dirty="0"/>
              <a:t> як і </a:t>
            </a:r>
            <a:r>
              <a:rPr lang="ru-RU" sz="1600" b="1" dirty="0" err="1"/>
              <a:t>Ейфелева</a:t>
            </a:r>
            <a:r>
              <a:rPr lang="ru-RU" sz="1600" b="1" dirty="0"/>
              <a:t> вежа</a:t>
            </a:r>
            <a:r>
              <a:rPr lang="ru-RU" sz="1600" dirty="0"/>
              <a:t>.</a:t>
            </a:r>
          </a:p>
        </p:txBody>
      </p:sp>
      <p:pic>
        <p:nvPicPr>
          <p:cNvPr id="5122" name="Picture 2" descr="C:\Users\Admin\Desktop\4uucDMhrj3s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02" y="4077071"/>
            <a:ext cx="3203446" cy="20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93" y="3461619"/>
            <a:ext cx="2239890" cy="26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0602" y="3461619"/>
            <a:ext cx="320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i="1" dirty="0"/>
              <a:t>Вітальні листівки з національною грою </a:t>
            </a:r>
            <a:r>
              <a:rPr lang="uk-UA" sz="1200" i="1" dirty="0" err="1"/>
              <a:t>петанк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3522" y="1645737"/>
            <a:ext cx="8329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У </a:t>
            </a:r>
            <a:r>
              <a:rPr lang="ru-RU" sz="1600" dirty="0" err="1"/>
              <a:t>Франції</a:t>
            </a:r>
            <a:r>
              <a:rPr lang="ru-RU" sz="1600" dirty="0"/>
              <a:t> в </a:t>
            </a:r>
            <a:r>
              <a:rPr lang="ru-RU" sz="1600" dirty="0" err="1"/>
              <a:t>петанк</a:t>
            </a:r>
            <a:r>
              <a:rPr lang="ru-RU" sz="1600" dirty="0"/>
              <a:t> </a:t>
            </a:r>
            <a:r>
              <a:rPr lang="ru-RU" sz="1600" dirty="0" err="1"/>
              <a:t>грають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17 </a:t>
            </a:r>
            <a:r>
              <a:rPr lang="ru-RU" sz="1600" dirty="0" err="1"/>
              <a:t>мільйонів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  (особливо популярна </a:t>
            </a:r>
            <a:r>
              <a:rPr lang="ru-RU" sz="1600" dirty="0" err="1"/>
              <a:t>серед</a:t>
            </a:r>
            <a:r>
              <a:rPr lang="ru-RU" sz="1600" dirty="0"/>
              <a:t>  </a:t>
            </a:r>
            <a:r>
              <a:rPr lang="ru-RU" sz="1600" dirty="0" err="1"/>
              <a:t>школярів</a:t>
            </a:r>
            <a:r>
              <a:rPr lang="ru-RU" sz="1600" dirty="0"/>
              <a:t> та </a:t>
            </a:r>
            <a:r>
              <a:rPr lang="ru-RU" sz="1600" dirty="0" err="1"/>
              <a:t>студентів</a:t>
            </a:r>
            <a:r>
              <a:rPr lang="ru-RU" sz="1600" dirty="0"/>
              <a:t>, вони </a:t>
            </a:r>
            <a:r>
              <a:rPr lang="ru-RU" sz="1600" dirty="0" err="1"/>
              <a:t>полюбляють</a:t>
            </a:r>
            <a:r>
              <a:rPr lang="ru-RU" sz="1600" dirty="0"/>
              <a:t> </a:t>
            </a:r>
            <a:r>
              <a:rPr lang="ru-RU" sz="1600" dirty="0" err="1"/>
              <a:t>грати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літніх</a:t>
            </a:r>
            <a:r>
              <a:rPr lang="ru-RU" sz="1600" dirty="0"/>
              <a:t> </a:t>
            </a:r>
            <a:r>
              <a:rPr lang="ru-RU" sz="1600" dirty="0" err="1"/>
              <a:t>канікул</a:t>
            </a:r>
            <a:r>
              <a:rPr lang="ru-RU" sz="1600" dirty="0"/>
              <a:t>). </a:t>
            </a:r>
            <a:r>
              <a:rPr lang="ru-RU" sz="1600" dirty="0" err="1"/>
              <a:t>Нараховується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375 тис. </a:t>
            </a:r>
            <a:r>
              <a:rPr lang="ru-RU" sz="1600" dirty="0" err="1"/>
              <a:t>гравців</a:t>
            </a:r>
            <a:r>
              <a:rPr lang="ru-RU" sz="1600" dirty="0"/>
              <a:t>, </a:t>
            </a:r>
            <a:r>
              <a:rPr lang="ru-RU" sz="1600" dirty="0" err="1"/>
              <a:t>ліцензованих</a:t>
            </a:r>
            <a:r>
              <a:rPr lang="ru-RU" sz="1600" dirty="0"/>
              <a:t> </a:t>
            </a:r>
            <a:r>
              <a:rPr lang="ru-RU" sz="1600" dirty="0" err="1"/>
              <a:t>Федерацією</a:t>
            </a:r>
            <a:r>
              <a:rPr lang="ru-RU" sz="1600" dirty="0"/>
              <a:t> </a:t>
            </a:r>
            <a:r>
              <a:rPr lang="ru-RU" sz="1600" dirty="0" err="1"/>
              <a:t>Французького</a:t>
            </a:r>
            <a:r>
              <a:rPr lang="ru-RU" sz="1600" dirty="0"/>
              <a:t> </a:t>
            </a:r>
            <a:r>
              <a:rPr lang="ru-RU" sz="1600" dirty="0" err="1"/>
              <a:t>Петанку</a:t>
            </a:r>
            <a:r>
              <a:rPr lang="ru-RU" sz="1600" dirty="0"/>
              <a:t> .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любителів</a:t>
            </a:r>
            <a:r>
              <a:rPr lang="ru-RU" sz="1600" dirty="0"/>
              <a:t> </a:t>
            </a:r>
            <a:r>
              <a:rPr lang="ru-RU" sz="1600" dirty="0" err="1"/>
              <a:t>петанку</a:t>
            </a:r>
            <a:r>
              <a:rPr lang="ru-RU" sz="1600" dirty="0"/>
              <a:t> в </a:t>
            </a:r>
            <a:r>
              <a:rPr lang="ru-RU" sz="1600" dirty="0" err="1"/>
              <a:t>Англії</a:t>
            </a:r>
            <a:r>
              <a:rPr lang="ru-RU" sz="1600" dirty="0"/>
              <a:t>, Квебеку,  США та в </a:t>
            </a:r>
            <a:r>
              <a:rPr lang="ru-RU" sz="1600" dirty="0" err="1"/>
              <a:t>Південно-Східній</a:t>
            </a:r>
            <a:r>
              <a:rPr lang="ru-RU" sz="1600" dirty="0"/>
              <a:t> </a:t>
            </a:r>
            <a:r>
              <a:rPr lang="ru-RU" sz="1600" dirty="0" err="1"/>
              <a:t>Азії</a:t>
            </a:r>
            <a:r>
              <a:rPr lang="ru-RU" sz="1600" dirty="0"/>
              <a:t> (у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французькою</a:t>
            </a:r>
            <a:r>
              <a:rPr lang="ru-RU" sz="1600" dirty="0"/>
              <a:t> </a:t>
            </a:r>
            <a:r>
              <a:rPr lang="ru-RU" sz="1600" dirty="0" err="1"/>
              <a:t>присутністю</a:t>
            </a:r>
            <a:r>
              <a:rPr lang="ru-RU" sz="1600" dirty="0"/>
              <a:t> в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регіоні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останніх</a:t>
            </a:r>
            <a:r>
              <a:rPr lang="ru-RU" sz="1600" dirty="0"/>
              <a:t> </a:t>
            </a:r>
            <a:r>
              <a:rPr lang="ru-RU" sz="1600" dirty="0" err="1"/>
              <a:t>століть</a:t>
            </a:r>
            <a:r>
              <a:rPr lang="ru-RU" sz="1600" dirty="0"/>
              <a:t>): Лаос, </a:t>
            </a:r>
            <a:r>
              <a:rPr lang="ru-RU" sz="1600" dirty="0" err="1"/>
              <a:t>Північний</a:t>
            </a:r>
            <a:r>
              <a:rPr lang="ru-RU" sz="1600" dirty="0"/>
              <a:t> </a:t>
            </a:r>
            <a:r>
              <a:rPr lang="ru-RU" sz="1600" dirty="0" err="1"/>
              <a:t>Таїланд</a:t>
            </a:r>
            <a:r>
              <a:rPr lang="ru-RU" sz="1600" dirty="0"/>
              <a:t>, </a:t>
            </a:r>
            <a:r>
              <a:rPr lang="ru-RU" sz="1600" dirty="0" err="1"/>
              <a:t>В'єтнам</a:t>
            </a:r>
            <a:r>
              <a:rPr lang="ru-RU" sz="1600" dirty="0"/>
              <a:t>, Камбоджа.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85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06713"/>
            <a:ext cx="4608512" cy="34605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Особливості гри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52763"/>
            <a:ext cx="7920880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Петанк</a:t>
            </a:r>
            <a:r>
              <a:rPr lang="ru-RU" dirty="0"/>
              <a:t> (фр. </a:t>
            </a:r>
            <a:r>
              <a:rPr lang="en-US" dirty="0" err="1"/>
              <a:t>pétanque</a:t>
            </a:r>
            <a:r>
              <a:rPr lang="en-US" dirty="0"/>
              <a:t>) — </a:t>
            </a:r>
            <a:r>
              <a:rPr lang="ru-RU" dirty="0"/>
              <a:t>один з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боулзу</a:t>
            </a:r>
            <a:r>
              <a:rPr lang="ru-RU" dirty="0"/>
              <a:t>, метою </a:t>
            </a:r>
            <a:r>
              <a:rPr lang="ru-RU" dirty="0" err="1"/>
              <a:t>якого</a:t>
            </a:r>
            <a:r>
              <a:rPr lang="ru-RU" dirty="0"/>
              <a:t> є, стоячи </a:t>
            </a:r>
            <a:r>
              <a:rPr lang="ru-RU" dirty="0" err="1"/>
              <a:t>всередині</a:t>
            </a:r>
            <a:r>
              <a:rPr lang="ru-RU" dirty="0"/>
              <a:t> кола (</a:t>
            </a:r>
            <a:r>
              <a:rPr lang="ru-RU" dirty="0" err="1"/>
              <a:t>обома</a:t>
            </a:r>
            <a:r>
              <a:rPr lang="ru-RU" dirty="0"/>
              <a:t> ногами </a:t>
            </a:r>
            <a:r>
              <a:rPr lang="ru-RU" dirty="0" err="1"/>
              <a:t>торкаючись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),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/>
              <a:t>порожнисті</a:t>
            </a:r>
            <a:r>
              <a:rPr lang="ru-RU" dirty="0"/>
              <a:t>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дерев'яної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(</a:t>
            </a:r>
            <a:r>
              <a:rPr lang="en-US" dirty="0" err="1"/>
              <a:t>cochonnet</a:t>
            </a:r>
            <a:r>
              <a:rPr lang="en-US" dirty="0"/>
              <a:t>, piglet, </a:t>
            </a:r>
            <a:r>
              <a:rPr lang="en-US" dirty="0" err="1"/>
              <a:t>bouchon</a:t>
            </a:r>
            <a:r>
              <a:rPr lang="en-US" dirty="0"/>
              <a:t>, le petit — </a:t>
            </a:r>
            <a:r>
              <a:rPr lang="ru-RU" dirty="0" err="1"/>
              <a:t>кошонет</a:t>
            </a:r>
            <a:r>
              <a:rPr lang="ru-RU" dirty="0"/>
              <a:t>, </a:t>
            </a:r>
            <a:r>
              <a:rPr lang="ru-RU" dirty="0" err="1"/>
              <a:t>поросятко</a:t>
            </a:r>
            <a:r>
              <a:rPr lang="ru-RU" dirty="0"/>
              <a:t>, </a:t>
            </a:r>
            <a:r>
              <a:rPr lang="ru-RU" dirty="0" err="1"/>
              <a:t>паця</a:t>
            </a:r>
            <a:r>
              <a:rPr lang="ru-RU" dirty="0"/>
              <a:t>, </a:t>
            </a:r>
            <a:r>
              <a:rPr lang="ru-RU" dirty="0" err="1"/>
              <a:t>джек</a:t>
            </a:r>
            <a:r>
              <a:rPr lang="ru-RU" dirty="0"/>
              <a:t>, </a:t>
            </a:r>
            <a:r>
              <a:rPr lang="ru-RU" dirty="0" err="1"/>
              <a:t>бушон</a:t>
            </a:r>
            <a:r>
              <a:rPr lang="ru-RU" dirty="0"/>
              <a:t>, корок, </a:t>
            </a:r>
            <a:r>
              <a:rPr lang="ru-RU" dirty="0" err="1"/>
              <a:t>малесенький</a:t>
            </a:r>
            <a:r>
              <a:rPr lang="ru-RU" dirty="0"/>
              <a:t>).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, як правило, </a:t>
            </a:r>
            <a:r>
              <a:rPr lang="ru-RU" dirty="0" err="1"/>
              <a:t>грають</a:t>
            </a:r>
            <a:r>
              <a:rPr lang="ru-RU" dirty="0"/>
              <a:t> на твердому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гравії</a:t>
            </a:r>
            <a:r>
              <a:rPr lang="ru-RU" dirty="0"/>
              <a:t>, але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 на </a:t>
            </a:r>
            <a:r>
              <a:rPr lang="ru-RU" dirty="0" err="1"/>
              <a:t>траві</a:t>
            </a:r>
            <a:r>
              <a:rPr lang="ru-RU" dirty="0"/>
              <a:t>, </a:t>
            </a:r>
            <a:r>
              <a:rPr lang="ru-RU" dirty="0" err="1"/>
              <a:t>піску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 до </a:t>
            </a:r>
            <a:r>
              <a:rPr lang="ru-RU" dirty="0" err="1"/>
              <a:t>бочче</a:t>
            </a:r>
            <a:r>
              <a:rPr lang="ru-RU" dirty="0"/>
              <a:t> і </a:t>
            </a:r>
            <a:r>
              <a:rPr lang="ru-RU" dirty="0" err="1"/>
              <a:t>боулзу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Admin\Desktop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" y="2961087"/>
            <a:ext cx="3942230" cy="26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4Sj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51887"/>
            <a:ext cx="3606616" cy="27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1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2" y="332656"/>
            <a:ext cx="8136905" cy="2714462"/>
          </a:xfrm>
          <a:solidFill>
            <a:srgbClr val="FFFF99"/>
          </a:solidFill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1800" dirty="0"/>
              <a:t>Мета </a:t>
            </a:r>
            <a:r>
              <a:rPr lang="ru-RU" sz="1800" dirty="0" err="1"/>
              <a:t>гри</a:t>
            </a:r>
            <a:r>
              <a:rPr lang="ru-RU" sz="1800" dirty="0"/>
              <a:t>:  стоячи </a:t>
            </a:r>
            <a:r>
              <a:rPr lang="ru-RU" sz="1800" dirty="0" err="1"/>
              <a:t>всередині</a:t>
            </a:r>
            <a:r>
              <a:rPr lang="ru-RU" sz="1800" dirty="0"/>
              <a:t> кола (</a:t>
            </a:r>
            <a:r>
              <a:rPr lang="ru-RU" sz="1800" dirty="0" err="1"/>
              <a:t>обома</a:t>
            </a:r>
            <a:r>
              <a:rPr lang="ru-RU" sz="1800" dirty="0"/>
              <a:t> ногами </a:t>
            </a:r>
            <a:r>
              <a:rPr lang="ru-RU" sz="1800" dirty="0" err="1"/>
              <a:t>торкаючись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), </a:t>
            </a:r>
            <a:r>
              <a:rPr lang="ru-RU" sz="1800" dirty="0" err="1"/>
              <a:t>кинути</a:t>
            </a:r>
            <a:r>
              <a:rPr lang="ru-RU" sz="1800" dirty="0"/>
              <a:t> </a:t>
            </a:r>
            <a:r>
              <a:rPr lang="ru-RU" sz="1800" dirty="0" err="1"/>
              <a:t>металеві</a:t>
            </a:r>
            <a:r>
              <a:rPr lang="ru-RU" sz="1800" dirty="0"/>
              <a:t> </a:t>
            </a:r>
            <a:r>
              <a:rPr lang="ru-RU" sz="1800" dirty="0" err="1"/>
              <a:t>кулі</a:t>
            </a:r>
            <a:r>
              <a:rPr lang="ru-RU" sz="1800" dirty="0"/>
              <a:t> </a:t>
            </a:r>
            <a:r>
              <a:rPr lang="ru-RU" sz="1800" dirty="0" err="1"/>
              <a:t>якомога</a:t>
            </a:r>
            <a:r>
              <a:rPr lang="ru-RU" sz="1800" dirty="0"/>
              <a:t> </a:t>
            </a:r>
            <a:r>
              <a:rPr lang="ru-RU" sz="1800" dirty="0" err="1"/>
              <a:t>ближче</a:t>
            </a:r>
            <a:r>
              <a:rPr lang="ru-RU" sz="1800" dirty="0"/>
              <a:t> до </a:t>
            </a:r>
            <a:r>
              <a:rPr lang="ru-RU" sz="1800" dirty="0" err="1"/>
              <a:t>маленької</a:t>
            </a:r>
            <a:r>
              <a:rPr lang="ru-RU" sz="1800" dirty="0"/>
              <a:t> дерев</a:t>
            </a:r>
            <a:r>
              <a:rPr lang="en-US" sz="1800" dirty="0"/>
              <a:t>’</a:t>
            </a:r>
            <a:r>
              <a:rPr lang="ru-RU" sz="1800" dirty="0" err="1"/>
              <a:t>яної</a:t>
            </a:r>
            <a:r>
              <a:rPr lang="ru-RU" sz="1800" dirty="0"/>
              <a:t> </a:t>
            </a:r>
            <a:r>
              <a:rPr lang="ru-RU" sz="1800" dirty="0" err="1"/>
              <a:t>кулі</a:t>
            </a:r>
            <a:r>
              <a:rPr lang="ru-RU" sz="18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uk-UA" sz="1800" dirty="0"/>
              <a:t>Учасники: у </a:t>
            </a:r>
            <a:r>
              <a:rPr lang="uk-UA" sz="1800" dirty="0" err="1"/>
              <a:t>петанк</a:t>
            </a:r>
            <a:r>
              <a:rPr lang="uk-UA" sz="1800" dirty="0"/>
              <a:t> грають 2 команди , складом 2-6 гравців.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uk-UA" sz="1800" dirty="0"/>
              <a:t>Місце проведення та інвентар: учасники грають кулями . У дорослому </a:t>
            </a:r>
            <a:r>
              <a:rPr lang="uk-UA" sz="1800" dirty="0" err="1"/>
              <a:t>петанку</a:t>
            </a:r>
            <a:r>
              <a:rPr lang="uk-UA" sz="1800" dirty="0"/>
              <a:t> кулі важать близько 0,5 кг. Для ігор у школі пропонується «м</a:t>
            </a:r>
            <a:r>
              <a:rPr lang="en-US" sz="1800" dirty="0"/>
              <a:t>’</a:t>
            </a:r>
            <a:r>
              <a:rPr lang="uk-UA" sz="1800" dirty="0"/>
              <a:t>який </a:t>
            </a:r>
            <a:r>
              <a:rPr lang="ru-RU" sz="1800" dirty="0" err="1"/>
              <a:t>петанк</a:t>
            </a:r>
            <a:r>
              <a:rPr lang="ru-RU" sz="1800" dirty="0"/>
              <a:t>» .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грати</a:t>
            </a:r>
            <a:r>
              <a:rPr lang="ru-RU" sz="1800" dirty="0"/>
              <a:t> на </a:t>
            </a:r>
            <a:r>
              <a:rPr lang="ru-RU" sz="1800" dirty="0" err="1"/>
              <a:t>свіжому</a:t>
            </a:r>
            <a:r>
              <a:rPr lang="ru-RU" sz="1800" dirty="0"/>
              <a:t> </a:t>
            </a:r>
            <a:r>
              <a:rPr lang="ru-RU" sz="1800" dirty="0" err="1"/>
              <a:t>повітрі</a:t>
            </a:r>
            <a:r>
              <a:rPr lang="ru-RU" sz="1800" dirty="0"/>
              <a:t>, в </a:t>
            </a:r>
            <a:r>
              <a:rPr lang="ru-RU" sz="1800" dirty="0" err="1"/>
              <a:t>спортзалі</a:t>
            </a:r>
            <a:r>
              <a:rPr lang="ru-RU" sz="1800" dirty="0"/>
              <a:t>, </a:t>
            </a:r>
            <a:r>
              <a:rPr lang="ru-RU" sz="1800" dirty="0" err="1"/>
              <a:t>аудиторії</a:t>
            </a:r>
            <a:r>
              <a:rPr lang="ru-RU" sz="1800" dirty="0"/>
              <a:t> та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коридорі</a:t>
            </a:r>
            <a:r>
              <a:rPr lang="ru-RU" sz="1800" dirty="0"/>
              <a:t>. .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гру</a:t>
            </a:r>
            <a:r>
              <a:rPr lang="ru-RU" sz="1800" dirty="0"/>
              <a:t>, як правило, </a:t>
            </a:r>
            <a:r>
              <a:rPr lang="ru-RU" sz="1800" dirty="0" err="1"/>
              <a:t>грають</a:t>
            </a:r>
            <a:r>
              <a:rPr lang="ru-RU" sz="1800" dirty="0"/>
              <a:t> на твердому </a:t>
            </a:r>
            <a:r>
              <a:rPr lang="ru-RU" sz="1800" dirty="0" err="1"/>
              <a:t>ґрунті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гравії</a:t>
            </a:r>
            <a:r>
              <a:rPr lang="ru-RU" sz="1800" dirty="0"/>
              <a:t>, але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грати</a:t>
            </a:r>
            <a:r>
              <a:rPr lang="ru-RU" sz="1800" dirty="0"/>
              <a:t> на </a:t>
            </a:r>
            <a:r>
              <a:rPr lang="ru-RU" sz="1800" dirty="0" err="1"/>
              <a:t>траві</a:t>
            </a:r>
            <a:r>
              <a:rPr lang="ru-RU" sz="1800" dirty="0"/>
              <a:t>, </a:t>
            </a:r>
            <a:r>
              <a:rPr lang="ru-RU" sz="1800" dirty="0" err="1"/>
              <a:t>піску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ru-RU" sz="1800" dirty="0"/>
          </a:p>
        </p:txBody>
      </p:sp>
      <p:pic>
        <p:nvPicPr>
          <p:cNvPr id="3077" name="Picture 5" descr="C:\Users\Admin\Desktop\2016-05-24_pe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04549"/>
            <a:ext cx="4266479" cy="3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Майданчик для гри в петан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90" y="3309699"/>
            <a:ext cx="3744416" cy="29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87" y="6383334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i="1" dirty="0" err="1"/>
              <a:t>Цікаво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 в </a:t>
            </a:r>
            <a:r>
              <a:rPr lang="ru-RU" sz="1400" i="1" dirty="0" err="1"/>
              <a:t>Європі</a:t>
            </a:r>
            <a:r>
              <a:rPr lang="ru-RU" sz="1400" i="1" dirty="0"/>
              <a:t> </a:t>
            </a:r>
            <a:r>
              <a:rPr lang="ru-RU" sz="1400" i="1" dirty="0" err="1"/>
              <a:t>чемпіонати</a:t>
            </a:r>
            <a:r>
              <a:rPr lang="ru-RU" sz="1400" i="1" dirty="0"/>
              <a:t> з </a:t>
            </a:r>
            <a:r>
              <a:rPr lang="ru-RU" sz="1400" i="1" dirty="0" err="1"/>
              <a:t>петанку</a:t>
            </a:r>
            <a:r>
              <a:rPr lang="ru-RU" sz="1400" i="1" dirty="0"/>
              <a:t> </a:t>
            </a:r>
            <a:r>
              <a:rPr lang="ru-RU" sz="1400" i="1" dirty="0" err="1"/>
              <a:t>проводять</a:t>
            </a:r>
            <a:r>
              <a:rPr lang="ru-RU" sz="1400" i="1" dirty="0"/>
              <a:t> </a:t>
            </a:r>
            <a:r>
              <a:rPr lang="ru-RU" sz="1400" i="1" dirty="0" err="1"/>
              <a:t>навіть</a:t>
            </a:r>
            <a:r>
              <a:rPr lang="ru-RU" sz="1400" i="1" dirty="0"/>
              <a:t> в </a:t>
            </a:r>
            <a:r>
              <a:rPr lang="ru-RU" sz="1400" i="1" dirty="0" err="1"/>
              <a:t>торгівельних</a:t>
            </a:r>
            <a:r>
              <a:rPr lang="ru-RU" sz="1400" i="1" dirty="0"/>
              <a:t> центрах. </a:t>
            </a:r>
          </a:p>
        </p:txBody>
      </p:sp>
    </p:spTree>
    <p:extLst>
      <p:ext uri="{BB962C8B-B14F-4D97-AF65-F5344CB8AC3E}">
        <p14:creationId xmlns:p14="http://schemas.microsoft.com/office/powerpoint/2010/main" val="28034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50363"/>
            <a:ext cx="3610744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/>
              <a:t>Правила гри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615107"/>
            <a:ext cx="6984776" cy="4059832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/>
              <a:t>Гра ведеться на полі розміром 12х3 метри. Кидаючи жереб, вибирають, яка команда починає грати першою. Ця команда креслить на землі коло діаметром близько 30-50 см.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/>
              <a:t>Гравець має закинути кульку на відстані 6-12 метрів , але не ближче, ніж 50 см від перешкоди.  При цьому, ноги гравця повинні бути усередині накресленого кола.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/>
              <a:t>Після кидання спеціальної кулі під назвою «</a:t>
            </a:r>
            <a:r>
              <a:rPr lang="uk-UA" sz="1800" dirty="0" err="1"/>
              <a:t>кошонет</a:t>
            </a:r>
            <a:r>
              <a:rPr lang="uk-UA" sz="1800" dirty="0"/>
              <a:t>» учень в першій команді повинен кинути першу кулю, намагаючись розмістити її якомога ближче до </a:t>
            </a:r>
            <a:r>
              <a:rPr lang="uk-UA" sz="1800" dirty="0" err="1"/>
              <a:t>кошонета</a:t>
            </a:r>
            <a:r>
              <a:rPr lang="uk-UA" sz="1800" dirty="0"/>
              <a:t>. Далі гравець іншої команди стає в те ж коло та пробує докинути свою кульку якомога ближче до </a:t>
            </a:r>
            <a:r>
              <a:rPr lang="uk-UA" sz="1800" dirty="0" err="1"/>
              <a:t>кошонету</a:t>
            </a:r>
            <a:r>
              <a:rPr lang="uk-UA" sz="1800" dirty="0"/>
              <a:t> та вибити кулю опонента. Гра триває доти, доки одна з команд не набере 13 очок.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sp>
        <p:nvSpPr>
          <p:cNvPr id="5" name="Половина рамки 4"/>
          <p:cNvSpPr/>
          <p:nvPr/>
        </p:nvSpPr>
        <p:spPr>
          <a:xfrm>
            <a:off x="395536" y="908720"/>
            <a:ext cx="2664296" cy="2664296"/>
          </a:xfrm>
          <a:prstGeom prst="halfFrame">
            <a:avLst>
              <a:gd name="adj1" fmla="val 17123"/>
              <a:gd name="adj2" fmla="val 19998"/>
            </a:avLst>
          </a:prstGeom>
          <a:solidFill>
            <a:srgbClr val="FFFF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0800000">
            <a:off x="6012160" y="3645022"/>
            <a:ext cx="2666885" cy="2664297"/>
          </a:xfrm>
          <a:prstGeom prst="halfFrame">
            <a:avLst>
              <a:gd name="adj1" fmla="val 17436"/>
              <a:gd name="adj2" fmla="val 19433"/>
            </a:avLst>
          </a:prstGeom>
          <a:solidFill>
            <a:srgbClr val="FFFF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2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00" y="116632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 err="1"/>
              <a:t>петанк</a:t>
            </a:r>
            <a:r>
              <a:rPr lang="uk-UA" u="sng" dirty="0"/>
              <a:t> в </a:t>
            </a:r>
            <a:r>
              <a:rPr lang="uk-UA" u="sng" dirty="0" err="1"/>
              <a:t>україні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3500" y="692696"/>
            <a:ext cx="8075811" cy="72008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Петанк</a:t>
            </a:r>
            <a:r>
              <a:rPr lang="ru-RU" sz="1800" dirty="0"/>
              <a:t> </a:t>
            </a:r>
            <a:r>
              <a:rPr lang="ru-RU" sz="1800" dirty="0" err="1"/>
              <a:t>з’явився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 </a:t>
            </a:r>
            <a:r>
              <a:rPr lang="ru-RU" sz="1800" dirty="0" err="1"/>
              <a:t>нещодавно</a:t>
            </a:r>
            <a:r>
              <a:rPr lang="ru-RU" sz="1800" dirty="0"/>
              <a:t> і </a:t>
            </a:r>
            <a:r>
              <a:rPr lang="ru-RU" sz="1800" dirty="0" err="1"/>
              <a:t>поки</a:t>
            </a:r>
            <a:r>
              <a:rPr lang="ru-RU" sz="1800" dirty="0"/>
              <a:t> про </a:t>
            </a:r>
            <a:r>
              <a:rPr lang="ru-RU" sz="1800" dirty="0" err="1"/>
              <a:t>нього</a:t>
            </a:r>
            <a:r>
              <a:rPr lang="ru-RU" sz="1800" dirty="0"/>
              <a:t> </a:t>
            </a:r>
            <a:r>
              <a:rPr lang="ru-RU" sz="1800" dirty="0" err="1"/>
              <a:t>знає</a:t>
            </a:r>
            <a:r>
              <a:rPr lang="ru-RU" sz="1800" dirty="0"/>
              <a:t> не так </a:t>
            </a:r>
            <a:r>
              <a:rPr lang="ru-RU" sz="1800" dirty="0" err="1"/>
              <a:t>багато</a:t>
            </a:r>
            <a:r>
              <a:rPr lang="ru-RU" sz="1800" dirty="0"/>
              <a:t> людей. Але за новою </a:t>
            </a:r>
            <a:r>
              <a:rPr lang="ru-RU" sz="1800" dirty="0" err="1"/>
              <a:t>програмою</a:t>
            </a:r>
            <a:r>
              <a:rPr lang="ru-RU" sz="1800" dirty="0"/>
              <a:t> НУШ </a:t>
            </a:r>
            <a:r>
              <a:rPr lang="ru-RU" sz="1800" dirty="0" err="1"/>
              <a:t>петанк</a:t>
            </a:r>
            <a:r>
              <a:rPr lang="ru-RU" sz="1800" dirty="0"/>
              <a:t> є одним з </a:t>
            </a:r>
            <a:r>
              <a:rPr lang="ru-RU" sz="1800" dirty="0" err="1"/>
              <a:t>модулів</a:t>
            </a:r>
            <a:r>
              <a:rPr lang="ru-RU" sz="1800" dirty="0"/>
              <a:t>. </a:t>
            </a: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0885" y="1595020"/>
            <a:ext cx="820891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err="1"/>
              <a:t>Вперше</a:t>
            </a:r>
            <a:r>
              <a:rPr lang="ru-RU" sz="1700" dirty="0"/>
              <a:t> у </a:t>
            </a:r>
            <a:r>
              <a:rPr lang="ru-RU" sz="1700" dirty="0" err="1"/>
              <a:t>цей</a:t>
            </a:r>
            <a:r>
              <a:rPr lang="ru-RU" sz="1700" dirty="0"/>
              <a:t> вид спорту почали </a:t>
            </a:r>
            <a:r>
              <a:rPr lang="ru-RU" sz="1700" dirty="0" err="1"/>
              <a:t>грати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на початку 2000-х у </a:t>
            </a:r>
            <a:r>
              <a:rPr lang="ru-RU" sz="1700" dirty="0" err="1"/>
              <a:t>Києві</a:t>
            </a:r>
            <a:r>
              <a:rPr lang="ru-RU" sz="1700" dirty="0"/>
              <a:t> та </a:t>
            </a:r>
            <a:r>
              <a:rPr lang="ru-RU" sz="1700" dirty="0" err="1"/>
              <a:t>Ужгороді</a:t>
            </a:r>
            <a:r>
              <a:rPr lang="ru-RU" sz="1700" dirty="0"/>
              <a:t>, одним з тих, </a:t>
            </a:r>
            <a:r>
              <a:rPr lang="ru-RU" sz="1700" dirty="0" err="1"/>
              <a:t>хто</a:t>
            </a:r>
            <a:r>
              <a:rPr lang="ru-RU" sz="1700" dirty="0"/>
              <a:t> активно </a:t>
            </a:r>
            <a:r>
              <a:rPr lang="ru-RU" sz="1700" dirty="0" err="1"/>
              <a:t>розвивав</a:t>
            </a:r>
            <a:r>
              <a:rPr lang="ru-RU" sz="1700" dirty="0"/>
              <a:t> спорт на </a:t>
            </a:r>
            <a:r>
              <a:rPr lang="ru-RU" sz="1700" dirty="0" err="1"/>
              <a:t>Закарпатті</a:t>
            </a:r>
            <a:r>
              <a:rPr lang="ru-RU" sz="1700" dirty="0"/>
              <a:t>, </a:t>
            </a:r>
            <a:r>
              <a:rPr lang="ru-RU" sz="1700" dirty="0" err="1"/>
              <a:t>був</a:t>
            </a:r>
            <a:r>
              <a:rPr lang="ru-RU" sz="1700" dirty="0"/>
              <a:t> </a:t>
            </a:r>
            <a:r>
              <a:rPr lang="ru-RU" sz="1700" dirty="0" err="1"/>
              <a:t>журналіст</a:t>
            </a:r>
            <a:r>
              <a:rPr lang="ru-RU" sz="1700" dirty="0"/>
              <a:t> </a:t>
            </a:r>
            <a:r>
              <a:rPr lang="ru-RU" sz="1700" dirty="0" err="1"/>
              <a:t>Олександр</a:t>
            </a:r>
            <a:r>
              <a:rPr lang="ru-RU" sz="1700" dirty="0"/>
              <a:t> Попович. </a:t>
            </a:r>
            <a:r>
              <a:rPr lang="ru-RU" sz="1700" dirty="0" err="1"/>
              <a:t>Згодом</a:t>
            </a:r>
            <a:r>
              <a:rPr lang="ru-RU" sz="1700" dirty="0"/>
              <a:t> </a:t>
            </a:r>
            <a:r>
              <a:rPr lang="ru-RU" sz="1700" dirty="0" err="1"/>
              <a:t>сформувалася</a:t>
            </a:r>
            <a:r>
              <a:rPr lang="ru-RU" sz="1700" dirty="0"/>
              <a:t> ГО «</a:t>
            </a:r>
            <a:r>
              <a:rPr lang="ru-RU" sz="1700" dirty="0" err="1"/>
              <a:t>Федерація</a:t>
            </a:r>
            <a:r>
              <a:rPr lang="ru-RU" sz="1700" dirty="0"/>
              <a:t> </a:t>
            </a:r>
            <a:r>
              <a:rPr lang="ru-RU" sz="1700" dirty="0" err="1"/>
              <a:t>петанку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» (ГО ФПУ), яку </a:t>
            </a:r>
            <a:r>
              <a:rPr lang="ru-RU" sz="1700" dirty="0" err="1"/>
              <a:t>зареєстрували</a:t>
            </a:r>
            <a:r>
              <a:rPr lang="ru-RU" sz="1700" dirty="0"/>
              <a:t> в </a:t>
            </a:r>
            <a:r>
              <a:rPr lang="ru-RU" sz="1700" dirty="0" err="1"/>
              <a:t>квітні</a:t>
            </a:r>
            <a:r>
              <a:rPr lang="ru-RU" sz="1700" dirty="0"/>
              <a:t> 2007 року.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err="1"/>
              <a:t>Спортсмени</a:t>
            </a:r>
            <a:r>
              <a:rPr lang="ru-RU" sz="1700" dirty="0"/>
              <a:t> ГС ФПУ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беруть</a:t>
            </a:r>
            <a:r>
              <a:rPr lang="ru-RU" sz="1700" dirty="0"/>
              <a:t> участь та </a:t>
            </a:r>
            <a:r>
              <a:rPr lang="ru-RU" sz="1700" dirty="0" err="1"/>
              <a:t>займають</a:t>
            </a:r>
            <a:r>
              <a:rPr lang="ru-RU" sz="1700" dirty="0"/>
              <a:t> </a:t>
            </a:r>
            <a:r>
              <a:rPr lang="ru-RU" sz="1700" dirty="0" err="1"/>
              <a:t>призові</a:t>
            </a:r>
            <a:r>
              <a:rPr lang="ru-RU" sz="1700" dirty="0"/>
              <a:t> </a:t>
            </a:r>
            <a:r>
              <a:rPr lang="ru-RU" sz="1700" dirty="0" err="1"/>
              <a:t>місця</a:t>
            </a:r>
            <a:r>
              <a:rPr lang="ru-RU" sz="1700" dirty="0"/>
              <a:t> у </a:t>
            </a:r>
            <a:r>
              <a:rPr lang="ru-RU" sz="1700" dirty="0" err="1"/>
              <a:t>безлічі</a:t>
            </a:r>
            <a:r>
              <a:rPr lang="ru-RU" sz="1700" dirty="0"/>
              <a:t>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міжнародних</a:t>
            </a:r>
            <a:r>
              <a:rPr lang="ru-RU" sz="1700" dirty="0"/>
              <a:t> </a:t>
            </a:r>
            <a:r>
              <a:rPr lang="ru-RU" sz="1700" dirty="0" err="1"/>
              <a:t>змаганнях</a:t>
            </a:r>
            <a:r>
              <a:rPr lang="ru-RU" sz="1700" dirty="0"/>
              <a:t> в </a:t>
            </a:r>
            <a:r>
              <a:rPr lang="ru-RU" sz="1700" dirty="0" err="1"/>
              <a:t>Польщі</a:t>
            </a:r>
            <a:r>
              <a:rPr lang="ru-RU" sz="1700" dirty="0"/>
              <a:t>, </a:t>
            </a:r>
            <a:r>
              <a:rPr lang="ru-RU" sz="1700" dirty="0" err="1"/>
              <a:t>Словаччині</a:t>
            </a:r>
            <a:r>
              <a:rPr lang="ru-RU" sz="1700" dirty="0"/>
              <a:t>, </a:t>
            </a:r>
            <a:r>
              <a:rPr lang="ru-RU" sz="1700" dirty="0" err="1"/>
              <a:t>Австрії</a:t>
            </a:r>
            <a:r>
              <a:rPr lang="ru-RU" sz="1700" dirty="0"/>
              <a:t>, </a:t>
            </a:r>
            <a:r>
              <a:rPr lang="ru-RU" sz="1700" dirty="0" err="1"/>
              <a:t>Угорщині</a:t>
            </a:r>
            <a:r>
              <a:rPr lang="ru-RU" sz="1700" dirty="0"/>
              <a:t>, </a:t>
            </a:r>
            <a:r>
              <a:rPr lang="ru-RU" sz="1700" dirty="0" err="1"/>
              <a:t>Франції</a:t>
            </a:r>
            <a:r>
              <a:rPr lang="ru-RU" sz="1700" dirty="0"/>
              <a:t>, </a:t>
            </a:r>
            <a:r>
              <a:rPr lang="ru-RU" sz="1700" dirty="0" err="1"/>
              <a:t>Литві</a:t>
            </a:r>
            <a:r>
              <a:rPr lang="ru-RU" sz="1700" dirty="0"/>
              <a:t>, </a:t>
            </a:r>
            <a:r>
              <a:rPr lang="ru-RU" sz="1700" dirty="0" err="1"/>
              <a:t>Нідерландах</a:t>
            </a:r>
            <a:r>
              <a:rPr lang="ru-RU" sz="1700" dirty="0"/>
              <a:t>, </a:t>
            </a:r>
            <a:r>
              <a:rPr lang="ru-RU" sz="1700" dirty="0" err="1"/>
              <a:t>Данії</a:t>
            </a:r>
            <a:r>
              <a:rPr lang="ru-RU" sz="1700" dirty="0"/>
              <a:t> і т.д.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/>
              <a:t>10 лютого 2015 року на </a:t>
            </a:r>
            <a:r>
              <a:rPr lang="ru-RU" sz="1700" dirty="0" err="1"/>
              <a:t>базі</a:t>
            </a:r>
            <a:r>
              <a:rPr lang="ru-RU" sz="1700" dirty="0"/>
              <a:t> ГО ФПУ </a:t>
            </a:r>
            <a:r>
              <a:rPr lang="ru-RU" sz="1700" dirty="0" err="1"/>
              <a:t>зареєстрована</a:t>
            </a:r>
            <a:r>
              <a:rPr lang="ru-RU" sz="1700" dirty="0"/>
              <a:t> </a:t>
            </a:r>
            <a:r>
              <a:rPr lang="ru-RU" sz="1700" dirty="0" err="1"/>
              <a:t>Федерація</a:t>
            </a:r>
            <a:r>
              <a:rPr lang="ru-RU" sz="1700" dirty="0"/>
              <a:t> </a:t>
            </a:r>
            <a:r>
              <a:rPr lang="ru-RU" sz="1700" dirty="0" err="1"/>
              <a:t>петанку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 </a:t>
            </a:r>
            <a:r>
              <a:rPr lang="uk-UA" sz="17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/>
              <a:t>ГС ФПУ </a:t>
            </a:r>
            <a:r>
              <a:rPr lang="ru-RU" sz="1700" dirty="0" err="1"/>
              <a:t>щороку</a:t>
            </a:r>
            <a:r>
              <a:rPr lang="ru-RU" sz="1700" dirty="0"/>
              <a:t> проводить </a:t>
            </a:r>
            <a:r>
              <a:rPr lang="ru-RU" sz="1700" dirty="0" err="1"/>
              <a:t>Чемпіонат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, </a:t>
            </a:r>
            <a:r>
              <a:rPr lang="ru-RU" sz="1700" dirty="0" err="1"/>
              <a:t>відбіркові</a:t>
            </a:r>
            <a:r>
              <a:rPr lang="ru-RU" sz="1700" dirty="0"/>
              <a:t> </a:t>
            </a:r>
            <a:r>
              <a:rPr lang="ru-RU" sz="1700" dirty="0" err="1"/>
              <a:t>ігри</a:t>
            </a:r>
            <a:r>
              <a:rPr lang="ru-RU" sz="1700" dirty="0"/>
              <a:t> на ЧС/ЧЄ та </a:t>
            </a:r>
            <a:r>
              <a:rPr lang="ru-RU" sz="1700" dirty="0" err="1"/>
              <a:t>всеукраїнські</a:t>
            </a:r>
            <a:r>
              <a:rPr lang="ru-RU" sz="1700" dirty="0"/>
              <a:t> </a:t>
            </a:r>
            <a:r>
              <a:rPr lang="ru-RU" sz="1700" dirty="0" err="1"/>
              <a:t>змагання</a:t>
            </a:r>
            <a:r>
              <a:rPr lang="ru-RU" sz="1700" dirty="0"/>
              <a:t> в </a:t>
            </a:r>
            <a:r>
              <a:rPr lang="ru-RU" sz="1700" dirty="0" err="1"/>
              <a:t>Києві</a:t>
            </a:r>
            <a:r>
              <a:rPr lang="ru-RU" sz="1700" dirty="0"/>
              <a:t>, </a:t>
            </a:r>
            <a:r>
              <a:rPr lang="ru-RU" sz="1700" dirty="0" err="1"/>
              <a:t>Харкові</a:t>
            </a:r>
            <a:r>
              <a:rPr lang="ru-RU" sz="1700" dirty="0"/>
              <a:t>, </a:t>
            </a:r>
            <a:r>
              <a:rPr lang="ru-RU" sz="1700" dirty="0" err="1"/>
              <a:t>Львові</a:t>
            </a:r>
            <a:r>
              <a:rPr lang="ru-RU" sz="1700" dirty="0"/>
              <a:t>, </a:t>
            </a:r>
            <a:r>
              <a:rPr lang="ru-RU" sz="1700" dirty="0" err="1"/>
              <a:t>Ужгороді</a:t>
            </a:r>
            <a:r>
              <a:rPr lang="ru-RU" sz="1700" dirty="0"/>
              <a:t>, </a:t>
            </a:r>
            <a:r>
              <a:rPr lang="ru-RU" sz="1700" dirty="0" err="1"/>
              <a:t>Черкасах</a:t>
            </a:r>
            <a:r>
              <a:rPr lang="ru-RU" sz="1700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міжнародного</a:t>
            </a:r>
            <a:r>
              <a:rPr lang="ru-RU" sz="1700" dirty="0"/>
              <a:t> статусу </a:t>
            </a:r>
            <a:r>
              <a:rPr lang="ru-RU" sz="1700" dirty="0" err="1"/>
              <a:t>набули</a:t>
            </a:r>
            <a:r>
              <a:rPr lang="ru-RU" sz="1700" dirty="0"/>
              <a:t> </a:t>
            </a:r>
            <a:r>
              <a:rPr lang="ru-RU" sz="1700" dirty="0" err="1"/>
              <a:t>такі</a:t>
            </a:r>
            <a:r>
              <a:rPr lang="ru-RU" sz="1700" dirty="0"/>
              <a:t> </a:t>
            </a:r>
            <a:r>
              <a:rPr lang="ru-RU" sz="1700" dirty="0" err="1"/>
              <a:t>великі</a:t>
            </a:r>
            <a:r>
              <a:rPr lang="ru-RU" sz="1700" dirty="0"/>
              <a:t> </a:t>
            </a:r>
            <a:r>
              <a:rPr lang="ru-RU" sz="1700" dirty="0" err="1"/>
              <a:t>турніри</a:t>
            </a:r>
            <a:r>
              <a:rPr lang="ru-RU" sz="1700" dirty="0"/>
              <a:t>, як «</a:t>
            </a:r>
            <a:r>
              <a:rPr lang="ru-RU" sz="1700" dirty="0" err="1"/>
              <a:t>Леополіс</a:t>
            </a:r>
            <a:r>
              <a:rPr lang="ru-RU" sz="1700" dirty="0"/>
              <a:t>» у </a:t>
            </a:r>
            <a:r>
              <a:rPr lang="ru-RU" sz="1700" dirty="0" err="1"/>
              <a:t>Львові</a:t>
            </a:r>
            <a:r>
              <a:rPr lang="ru-RU" sz="1700" dirty="0"/>
              <a:t>, «Слобода» в </a:t>
            </a:r>
            <a:r>
              <a:rPr lang="ru-RU" sz="1700" dirty="0" err="1"/>
              <a:t>Харкові</a:t>
            </a:r>
            <a:r>
              <a:rPr lang="ru-RU" sz="1700" dirty="0"/>
              <a:t> та «Кубок </a:t>
            </a:r>
            <a:r>
              <a:rPr lang="ru-RU" sz="1700" dirty="0" err="1"/>
              <a:t>Незалежності</a:t>
            </a:r>
            <a:r>
              <a:rPr lang="ru-RU" sz="1700" dirty="0"/>
              <a:t>» в </a:t>
            </a:r>
            <a:r>
              <a:rPr lang="ru-RU" sz="1700" dirty="0" err="1"/>
              <a:t>Києві</a:t>
            </a:r>
            <a:r>
              <a:rPr lang="ru-RU" sz="170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/>
              <a:t>У 2016 </a:t>
            </a:r>
            <a:r>
              <a:rPr lang="ru-RU" sz="1700" dirty="0" err="1"/>
              <a:t>році</a:t>
            </a:r>
            <a:r>
              <a:rPr lang="ru-RU" sz="1700" dirty="0"/>
              <a:t> </a:t>
            </a:r>
            <a:r>
              <a:rPr lang="ru-RU" sz="1700" dirty="0" err="1"/>
              <a:t>Україна</a:t>
            </a:r>
            <a:r>
              <a:rPr lang="ru-RU" sz="1700" dirty="0"/>
              <a:t> </a:t>
            </a:r>
            <a:r>
              <a:rPr lang="ru-RU" sz="1700" dirty="0" err="1"/>
              <a:t>вперше</a:t>
            </a:r>
            <a:r>
              <a:rPr lang="ru-RU" sz="1700" dirty="0"/>
              <a:t> брала участь в </a:t>
            </a:r>
            <a:r>
              <a:rPr lang="ru-RU" sz="1700" dirty="0" err="1"/>
              <a:t>європейському</a:t>
            </a:r>
            <a:r>
              <a:rPr lang="ru-RU" sz="1700" dirty="0"/>
              <a:t> </a:t>
            </a:r>
            <a:r>
              <a:rPr lang="ru-RU" sz="1700" dirty="0" err="1"/>
              <a:t>турнірі</a:t>
            </a:r>
            <a:r>
              <a:rPr lang="ru-RU" sz="1700" dirty="0"/>
              <a:t> </a:t>
            </a:r>
            <a:r>
              <a:rPr lang="ru-RU" sz="1700" dirty="0" err="1"/>
              <a:t>клубів</a:t>
            </a:r>
            <a:r>
              <a:rPr lang="ru-RU" sz="1700" dirty="0"/>
              <a:t> — </a:t>
            </a:r>
            <a:r>
              <a:rPr lang="en-US" sz="1700" dirty="0" err="1"/>
              <a:t>EuroCUP</a:t>
            </a:r>
            <a:r>
              <a:rPr lang="en-US" sz="1700" dirty="0"/>
              <a:t> 2016</a:t>
            </a:r>
            <a:r>
              <a:rPr lang="ru-RU" sz="1700" dirty="0"/>
              <a:t>. В </a:t>
            </a:r>
            <a:r>
              <a:rPr lang="ru-RU" sz="1700" dirty="0" err="1"/>
              <a:t>скарбничку</a:t>
            </a:r>
            <a:r>
              <a:rPr lang="ru-RU" sz="1700" dirty="0"/>
              <a:t> наших </a:t>
            </a:r>
            <a:r>
              <a:rPr lang="ru-RU" sz="1700" dirty="0" err="1"/>
              <a:t>досягнень</a:t>
            </a:r>
            <a:r>
              <a:rPr lang="ru-RU" sz="1700" dirty="0"/>
              <a:t> </a:t>
            </a:r>
            <a:r>
              <a:rPr lang="ru-RU" sz="1700" dirty="0" err="1"/>
              <a:t>харківський</a:t>
            </a:r>
            <a:r>
              <a:rPr lang="ru-RU" sz="1700" dirty="0"/>
              <a:t> </a:t>
            </a:r>
            <a:r>
              <a:rPr lang="ru-RU" sz="1700" dirty="0" err="1"/>
              <a:t>петанк</a:t>
            </a:r>
            <a:r>
              <a:rPr lang="ru-RU" sz="1700" dirty="0"/>
              <a:t>-клуб «</a:t>
            </a:r>
            <a:r>
              <a:rPr lang="en-US" sz="1700" dirty="0"/>
              <a:t>Fair Play» </a:t>
            </a:r>
            <a:r>
              <a:rPr lang="ru-RU" sz="1700" dirty="0" err="1"/>
              <a:t>приніс</a:t>
            </a:r>
            <a:r>
              <a:rPr lang="ru-RU" sz="1700" dirty="0"/>
              <a:t> перемогу в </a:t>
            </a:r>
            <a:r>
              <a:rPr lang="ru-RU" sz="1700" dirty="0" err="1"/>
              <a:t>зустрічі</a:t>
            </a:r>
            <a:r>
              <a:rPr lang="ru-RU" sz="1700" dirty="0"/>
              <a:t> з командою </a:t>
            </a:r>
            <a:r>
              <a:rPr lang="ru-RU" sz="1700" dirty="0" err="1"/>
              <a:t>Уельсу</a:t>
            </a:r>
            <a:r>
              <a:rPr lang="ru-RU" sz="1700" dirty="0"/>
              <a:t> (4:1), а </a:t>
            </a:r>
            <a:r>
              <a:rPr lang="ru-RU" sz="1700" dirty="0" err="1"/>
              <a:t>також</a:t>
            </a:r>
            <a:r>
              <a:rPr lang="ru-RU" sz="1700" dirty="0"/>
              <a:t> по </a:t>
            </a:r>
            <a:r>
              <a:rPr lang="ru-RU" sz="1700" dirty="0" err="1"/>
              <a:t>одній</a:t>
            </a:r>
            <a:r>
              <a:rPr lang="ru-RU" sz="1700" dirty="0"/>
              <a:t> </a:t>
            </a:r>
            <a:r>
              <a:rPr lang="ru-RU" sz="1700" dirty="0" err="1"/>
              <a:t>виграній</a:t>
            </a:r>
            <a:r>
              <a:rPr lang="ru-RU" sz="1700" dirty="0"/>
              <a:t> </a:t>
            </a:r>
            <a:r>
              <a:rPr lang="ru-RU" sz="1700" dirty="0" err="1"/>
              <a:t>грі</a:t>
            </a:r>
            <a:r>
              <a:rPr lang="ru-RU" sz="1700" dirty="0"/>
              <a:t> </a:t>
            </a:r>
            <a:r>
              <a:rPr lang="ru-RU" sz="1700" dirty="0" err="1"/>
              <a:t>проти</a:t>
            </a:r>
            <a:r>
              <a:rPr lang="ru-RU" sz="1700" dirty="0"/>
              <a:t> </a:t>
            </a:r>
            <a:r>
              <a:rPr lang="ru-RU" sz="1700" dirty="0" err="1"/>
              <a:t>сильних</a:t>
            </a:r>
            <a:r>
              <a:rPr lang="ru-RU" sz="1700" dirty="0"/>
              <a:t> команд з </a:t>
            </a:r>
            <a:r>
              <a:rPr lang="ru-RU" sz="1700" dirty="0" err="1"/>
              <a:t>Бельгії</a:t>
            </a:r>
            <a:r>
              <a:rPr lang="ru-RU" sz="1700" dirty="0"/>
              <a:t> та </a:t>
            </a:r>
            <a:r>
              <a:rPr lang="ru-RU" sz="1700" dirty="0" err="1"/>
              <a:t>Словенії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971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485</TotalTime>
  <Words>919</Words>
  <Application>Microsoft Office PowerPoint</Application>
  <PresentationFormat>Екран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Эркер</vt:lpstr>
      <vt:lpstr>СУЧАСНА ФІЗКУЛЬТУРА</vt:lpstr>
      <vt:lpstr>петанк</vt:lpstr>
      <vt:lpstr>Історія походження</vt:lpstr>
      <vt:lpstr>Презентація PowerPoint</vt:lpstr>
      <vt:lpstr>Особливості гри</vt:lpstr>
      <vt:lpstr>Презентація PowerPoint</vt:lpstr>
      <vt:lpstr>Правила гри</vt:lpstr>
      <vt:lpstr>петанк в україні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UserOk</cp:lastModifiedBy>
  <cp:revision>38</cp:revision>
  <dcterms:created xsi:type="dcterms:W3CDTF">2023-09-21T15:22:40Z</dcterms:created>
  <dcterms:modified xsi:type="dcterms:W3CDTF">2023-10-26T18:45:48Z</dcterms:modified>
</cp:coreProperties>
</file>