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64" r:id="rId3"/>
    <p:sldId id="257" r:id="rId4"/>
    <p:sldId id="261" r:id="rId5"/>
    <p:sldId id="262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88640"/>
            <a:ext cx="6172200" cy="1080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СУЧАСНА ФІЗКУЛЬТУРА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61898" y="5229200"/>
            <a:ext cx="2934072" cy="1371600"/>
          </a:xfrm>
        </p:spPr>
        <p:txBody>
          <a:bodyPr>
            <a:normAutofit/>
          </a:bodyPr>
          <a:lstStyle/>
          <a:p>
            <a:r>
              <a:rPr lang="uk-UA" sz="1600" dirty="0">
                <a:solidFill>
                  <a:schemeClr val="tx1"/>
                </a:solidFill>
              </a:rPr>
              <a:t>Підготувала: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uk-UA" sz="1600" dirty="0">
                <a:solidFill>
                  <a:schemeClr val="tx1"/>
                </a:solidFill>
              </a:rPr>
              <a:t>вчителька фізкультури</a:t>
            </a:r>
          </a:p>
          <a:p>
            <a:r>
              <a:rPr lang="uk-UA" sz="1600" dirty="0">
                <a:solidFill>
                  <a:schemeClr val="tx1"/>
                </a:solidFill>
              </a:rPr>
              <a:t>Мельник Н.О.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987824" y="2204864"/>
            <a:ext cx="3960440" cy="108012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4400" u="sng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КОРФБОЛ</a:t>
            </a:r>
            <a:endParaRPr lang="ru-RU" sz="4400" u="sng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485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485" y="548680"/>
            <a:ext cx="3106688" cy="562074"/>
          </a:xfrm>
        </p:spPr>
        <p:txBody>
          <a:bodyPr/>
          <a:lstStyle/>
          <a:p>
            <a:r>
              <a:rPr lang="uk-UA" u="sng" dirty="0" err="1">
                <a:solidFill>
                  <a:schemeClr val="accent1">
                    <a:lumMod val="75000"/>
                  </a:schemeClr>
                </a:solidFill>
              </a:rPr>
              <a:t>корфбол</a:t>
            </a:r>
            <a:endParaRPr lang="ru-RU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1556792"/>
            <a:ext cx="4464496" cy="12790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Азартність </a:t>
            </a:r>
            <a:r>
              <a:rPr lang="uk-UA" sz="3600" dirty="0">
                <a:solidFill>
                  <a:schemeClr val="bg2">
                    <a:lumMod val="75000"/>
                  </a:schemeClr>
                </a:solidFill>
              </a:rPr>
              <a:t>♦♦♦♦♦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err="1"/>
              <a:t>Травматичність</a:t>
            </a:r>
            <a:r>
              <a:rPr lang="uk-UA" dirty="0"/>
              <a:t>  </a:t>
            </a:r>
            <a:r>
              <a:rPr lang="uk-UA" sz="3600" dirty="0">
                <a:solidFill>
                  <a:schemeClr val="bg2">
                    <a:lumMod val="75000"/>
                  </a:schemeClr>
                </a:solidFill>
              </a:rPr>
              <a:t>♦</a:t>
            </a:r>
          </a:p>
          <a:p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 descr="C:\Users\Admin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0648"/>
            <a:ext cx="2937038" cy="303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3671204"/>
            <a:ext cx="740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/>
              <a:t>Голландський вид спорту. Його вигадали на початку ХХ століття, щоб об</a:t>
            </a:r>
            <a:r>
              <a:rPr lang="en-US" sz="2400" dirty="0"/>
              <a:t>’</a:t>
            </a:r>
            <a:r>
              <a:rPr lang="uk-UA" sz="2400" dirty="0"/>
              <a:t>єднати дівчат і хлопців на одному майданчику. </a:t>
            </a:r>
          </a:p>
          <a:p>
            <a:pPr algn="just"/>
            <a:r>
              <a:rPr lang="uk-UA" sz="2400" dirty="0"/>
              <a:t>Повністю безконтактний вид спорту.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3553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2071" y="332656"/>
            <a:ext cx="5338936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Історичний аспект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565" y="908720"/>
            <a:ext cx="811194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Історія розвитку </a:t>
            </a:r>
            <a:r>
              <a:rPr lang="uk-UA" dirty="0" err="1"/>
              <a:t>корфболу</a:t>
            </a:r>
            <a:r>
              <a:rPr lang="uk-UA" dirty="0"/>
              <a:t> веде свій відлік з 1902 року, коли голландський викладач фізичного виховання однієї зі шкіл Амстердама Ніко </a:t>
            </a:r>
            <a:r>
              <a:rPr lang="uk-UA" dirty="0" err="1"/>
              <a:t>Бренхейзер</a:t>
            </a:r>
            <a:r>
              <a:rPr lang="uk-UA" dirty="0"/>
              <a:t> намагався реалізувати завдання, поставлене Асоціацією фізичної освіти Амстердама про те, щоб вигадали спортивну гру, що відповідає таким принципам:</a:t>
            </a:r>
          </a:p>
          <a:p>
            <a:pPr algn="just"/>
            <a:endParaRPr lang="uk-UA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b="1" dirty="0"/>
              <a:t>в одній команді  повинні грати юнаки та дівчата;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b="1" dirty="0"/>
              <a:t>гра повинна бути максимально коректною та безпечною;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b="1" dirty="0"/>
              <a:t>гра повинна бути </a:t>
            </a:r>
            <a:r>
              <a:rPr lang="uk-UA" b="1" dirty="0" err="1"/>
              <a:t>маловитратною</a:t>
            </a:r>
            <a:r>
              <a:rPr lang="uk-UA" b="1" dirty="0"/>
              <a:t>, устаткування повинно легко переноситись та встановлюватись на будь-якому майданчику;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b="1" dirty="0"/>
              <a:t>гра повинна розвивати фізичні якості та подобатися молоді.</a:t>
            </a:r>
          </a:p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5565" y="4941167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Така гра була вигадана і отримала назву «</a:t>
            </a:r>
            <a:r>
              <a:rPr lang="uk-UA" dirty="0" err="1"/>
              <a:t>корфбол</a:t>
            </a:r>
            <a:r>
              <a:rPr lang="uk-UA" dirty="0"/>
              <a:t>»  («</a:t>
            </a:r>
            <a:r>
              <a:rPr lang="uk-UA" dirty="0" err="1"/>
              <a:t>корф</a:t>
            </a:r>
            <a:r>
              <a:rPr lang="uk-UA" dirty="0"/>
              <a:t>»  з голландської означає «кошик»). </a:t>
            </a:r>
            <a:r>
              <a:rPr lang="uk-UA" dirty="0" err="1"/>
              <a:t>Корфбол</a:t>
            </a:r>
            <a:r>
              <a:rPr lang="uk-UA" dirty="0"/>
              <a:t> одразу став дуже популярний у Голландії , і вже 1903 року була створена Голландська федерація </a:t>
            </a:r>
            <a:r>
              <a:rPr lang="uk-UA" dirty="0" err="1"/>
              <a:t>корфболу</a:t>
            </a:r>
            <a:r>
              <a:rPr lang="uk-UA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5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270866"/>
            <a:ext cx="8496944" cy="131676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/>
              <a:t>Перший матч за межами Європи відбувся 1919 року, коли новий вид спорту вирішили випробувати в Індонезії, а вже в 1920 і 1928-х роках демонстраційні матчі </a:t>
            </a:r>
            <a:r>
              <a:rPr lang="uk-UA" dirty="0" err="1"/>
              <a:t>корфболу</a:t>
            </a:r>
            <a:r>
              <a:rPr lang="uk-UA" dirty="0"/>
              <a:t> проходили в рамках Олімпійських ігор в Антверпені (Бельгія)  та Амстердамі (Нідерланди).</a:t>
            </a:r>
            <a:endParaRPr lang="ru-RU" dirty="0"/>
          </a:p>
        </p:txBody>
      </p:sp>
      <p:pic>
        <p:nvPicPr>
          <p:cNvPr id="6146" name="Picture 2" descr="C:\Users\Admin\Desktop\Korfball_4-1024x77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16169"/>
            <a:ext cx="3672408" cy="2790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Admin\Desktop\440px-Korfbal_1928_acti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146006"/>
            <a:ext cx="3384376" cy="258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dmin\Desktop\History-of-Korfb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5396"/>
            <a:ext cx="3731298" cy="2451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43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images (1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60" y="332656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347864" y="306713"/>
            <a:ext cx="3682752" cy="346050"/>
          </a:xfrm>
        </p:spPr>
        <p:txBody>
          <a:bodyPr>
            <a:normAutofit fontScale="90000"/>
          </a:bodyPr>
          <a:lstStyle/>
          <a:p>
            <a:r>
              <a:rPr lang="uk-UA" dirty="0"/>
              <a:t>Особливості гри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483768" y="652763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Корфбол</a:t>
            </a:r>
            <a:r>
              <a:rPr lang="ru-RU" dirty="0"/>
              <a:t> — </a:t>
            </a:r>
            <a:r>
              <a:rPr lang="ru-RU" dirty="0" err="1"/>
              <a:t>командна</a:t>
            </a:r>
            <a:r>
              <a:rPr lang="ru-RU" dirty="0"/>
              <a:t> </a:t>
            </a:r>
            <a:r>
              <a:rPr lang="ru-RU" dirty="0" err="1"/>
              <a:t>гра</a:t>
            </a:r>
            <a:r>
              <a:rPr lang="ru-RU" dirty="0"/>
              <a:t> з </a:t>
            </a:r>
            <a:r>
              <a:rPr lang="ru-RU" dirty="0" err="1"/>
              <a:t>м'ячем</a:t>
            </a:r>
            <a:r>
              <a:rPr lang="ru-RU" dirty="0"/>
              <a:t>,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подібна</a:t>
            </a:r>
            <a:r>
              <a:rPr lang="ru-RU" dirty="0"/>
              <a:t> до </a:t>
            </a:r>
            <a:r>
              <a:rPr lang="ru-RU" dirty="0" err="1"/>
              <a:t>змішаного</a:t>
            </a:r>
            <a:r>
              <a:rPr lang="ru-RU" dirty="0"/>
              <a:t> </a:t>
            </a:r>
            <a:r>
              <a:rPr lang="ru-RU" dirty="0" err="1"/>
              <a:t>нетболу</a:t>
            </a:r>
            <a:r>
              <a:rPr lang="ru-RU" dirty="0"/>
              <a:t>. У </a:t>
            </a:r>
            <a:r>
              <a:rPr lang="ru-RU" dirty="0" err="1"/>
              <a:t>корфбол</a:t>
            </a:r>
            <a:r>
              <a:rPr lang="ru-RU" dirty="0"/>
              <a:t> </a:t>
            </a:r>
            <a:r>
              <a:rPr lang="ru-RU" dirty="0" err="1"/>
              <a:t>грають</a:t>
            </a:r>
            <a:r>
              <a:rPr lang="ru-RU" dirty="0"/>
              <a:t> у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п'ятдесяти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;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</a:t>
            </a:r>
            <a:r>
              <a:rPr lang="ru-RU" dirty="0" err="1"/>
              <a:t>гра</a:t>
            </a:r>
            <a:r>
              <a:rPr lang="ru-RU" dirty="0"/>
              <a:t> </a:t>
            </a:r>
            <a:r>
              <a:rPr lang="ru-RU" dirty="0" err="1"/>
              <a:t>дістала</a:t>
            </a:r>
            <a:r>
              <a:rPr lang="ru-RU" dirty="0"/>
              <a:t> в </a:t>
            </a:r>
            <a:r>
              <a:rPr lang="ru-RU" dirty="0" err="1"/>
              <a:t>Нідерландах</a:t>
            </a:r>
            <a:r>
              <a:rPr lang="ru-RU" dirty="0"/>
              <a:t> та </a:t>
            </a:r>
            <a:r>
              <a:rPr lang="ru-RU" dirty="0" err="1"/>
              <a:t>Бельгії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корфбол</a:t>
            </a:r>
            <a:r>
              <a:rPr lang="ru-RU" dirty="0"/>
              <a:t> </a:t>
            </a:r>
            <a:r>
              <a:rPr lang="ru-RU" dirty="0" err="1"/>
              <a:t>грають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континентах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Антарктиди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корфбол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грати</a:t>
            </a:r>
            <a:r>
              <a:rPr lang="ru-RU" dirty="0"/>
              <a:t> в </a:t>
            </a:r>
            <a:r>
              <a:rPr lang="ru-RU" dirty="0" err="1"/>
              <a:t>спортивній</a:t>
            </a:r>
            <a:r>
              <a:rPr lang="ru-RU" dirty="0"/>
              <a:t> </a:t>
            </a:r>
            <a:r>
              <a:rPr lang="ru-RU" dirty="0" err="1"/>
              <a:t>залі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просто неба. 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74921" y="3152400"/>
            <a:ext cx="45973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Гра</a:t>
            </a:r>
            <a:r>
              <a:rPr lang="ru-RU" sz="1600" dirty="0"/>
              <a:t> не </a:t>
            </a:r>
            <a:r>
              <a:rPr lang="ru-RU" sz="1600" dirty="0" err="1"/>
              <a:t>потребує</a:t>
            </a:r>
            <a:r>
              <a:rPr lang="ru-RU" sz="1600" dirty="0"/>
              <a:t> дорогого </a:t>
            </a:r>
            <a:r>
              <a:rPr lang="ru-RU" sz="1600" dirty="0" err="1"/>
              <a:t>обладнання</a:t>
            </a:r>
            <a:r>
              <a:rPr lang="ru-RU" sz="1600" dirty="0"/>
              <a:t>, </a:t>
            </a:r>
            <a:r>
              <a:rPr lang="ru-RU" sz="1600" dirty="0" err="1"/>
              <a:t>необхідно</a:t>
            </a:r>
            <a:r>
              <a:rPr lang="ru-RU" sz="1600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 err="1"/>
              <a:t>майданчик</a:t>
            </a:r>
            <a:r>
              <a:rPr lang="ru-RU" sz="1600" dirty="0"/>
              <a:t>, </a:t>
            </a:r>
            <a:r>
              <a:rPr lang="ru-RU" sz="1600" dirty="0" err="1"/>
              <a:t>поділений</a:t>
            </a:r>
            <a:r>
              <a:rPr lang="ru-RU" sz="1600" dirty="0"/>
              <a:t> на </a:t>
            </a:r>
            <a:r>
              <a:rPr lang="ru-RU" sz="1600" dirty="0" err="1"/>
              <a:t>дві</a:t>
            </a:r>
            <a:r>
              <a:rPr lang="ru-RU" sz="1600" dirty="0"/>
              <a:t> </a:t>
            </a:r>
            <a:r>
              <a:rPr lang="ru-RU" sz="1600" dirty="0" err="1"/>
              <a:t>зони</a:t>
            </a:r>
            <a:r>
              <a:rPr lang="ru-RU" sz="160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/>
              <a:t> два </a:t>
            </a:r>
            <a:r>
              <a:rPr lang="ru-RU" sz="1600" dirty="0" err="1"/>
              <a:t>стовпи</a:t>
            </a:r>
            <a:r>
              <a:rPr lang="ru-RU" sz="1600" dirty="0"/>
              <a:t> (3,5 м,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коротші</a:t>
            </a:r>
            <a:r>
              <a:rPr lang="ru-RU" sz="1600" dirty="0"/>
              <a:t> для </a:t>
            </a:r>
            <a:r>
              <a:rPr lang="ru-RU" sz="1600" dirty="0" err="1"/>
              <a:t>юних</a:t>
            </a:r>
            <a:r>
              <a:rPr lang="ru-RU" sz="1600" dirty="0"/>
              <a:t> </a:t>
            </a:r>
            <a:r>
              <a:rPr lang="ru-RU" sz="1600" dirty="0" err="1"/>
              <a:t>учасників</a:t>
            </a:r>
            <a:r>
              <a:rPr lang="ru-RU" sz="1600" dirty="0"/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/>
              <a:t> два </a:t>
            </a:r>
            <a:r>
              <a:rPr lang="ru-RU" sz="1600" dirty="0" err="1"/>
              <a:t>кошики</a:t>
            </a:r>
            <a:r>
              <a:rPr lang="ru-RU" sz="1600" dirty="0"/>
              <a:t> і </a:t>
            </a:r>
            <a:r>
              <a:rPr lang="ru-RU" sz="1600" dirty="0" err="1"/>
              <a:t>м'яч</a:t>
            </a:r>
            <a:r>
              <a:rPr lang="ru-RU" sz="160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/>
              <a:t> </a:t>
            </a:r>
            <a:r>
              <a:rPr lang="ru-RU" sz="1600" dirty="0" err="1"/>
              <a:t>дві</a:t>
            </a:r>
            <a:r>
              <a:rPr lang="ru-RU" sz="1600" dirty="0"/>
              <a:t> </a:t>
            </a:r>
            <a:r>
              <a:rPr lang="ru-RU" sz="1600" dirty="0" err="1"/>
              <a:t>команди</a:t>
            </a:r>
            <a:r>
              <a:rPr lang="ru-RU" sz="1600" dirty="0"/>
              <a:t> (по </a:t>
            </a:r>
            <a:r>
              <a:rPr lang="ru-RU" sz="1600" dirty="0" err="1"/>
              <a:t>вісім</a:t>
            </a:r>
            <a:r>
              <a:rPr lang="ru-RU" sz="1600" dirty="0"/>
              <a:t> </a:t>
            </a:r>
            <a:r>
              <a:rPr lang="ru-RU" sz="1600" dirty="0" err="1"/>
              <a:t>чоловік</a:t>
            </a:r>
            <a:r>
              <a:rPr lang="ru-RU" sz="1600" dirty="0"/>
              <a:t> у </a:t>
            </a:r>
            <a:r>
              <a:rPr lang="ru-RU" sz="1600" dirty="0" err="1"/>
              <a:t>кожній</a:t>
            </a:r>
            <a:r>
              <a:rPr lang="ru-RU" sz="1600" dirty="0"/>
              <a:t>: </a:t>
            </a:r>
            <a:r>
              <a:rPr lang="ru-RU" sz="1600" dirty="0" err="1"/>
              <a:t>двоє</a:t>
            </a:r>
            <a:r>
              <a:rPr lang="ru-RU" sz="1600" dirty="0"/>
              <a:t> </a:t>
            </a:r>
            <a:r>
              <a:rPr lang="ru-RU" sz="1600" dirty="0" err="1"/>
              <a:t>учасників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кожної</a:t>
            </a:r>
            <a:r>
              <a:rPr lang="ru-RU" sz="1600" dirty="0"/>
              <a:t> </a:t>
            </a:r>
            <a:r>
              <a:rPr lang="ru-RU" sz="1600" dirty="0" err="1"/>
              <a:t>команди</a:t>
            </a:r>
            <a:r>
              <a:rPr lang="ru-RU" sz="1600" dirty="0"/>
              <a:t> у </a:t>
            </a:r>
            <a:r>
              <a:rPr lang="ru-RU" sz="1600" dirty="0" err="1"/>
              <a:t>кожній</a:t>
            </a:r>
            <a:r>
              <a:rPr lang="ru-RU" sz="1600" dirty="0"/>
              <a:t> </a:t>
            </a:r>
            <a:r>
              <a:rPr lang="ru-RU" sz="1600" dirty="0" err="1"/>
              <a:t>зоні</a:t>
            </a:r>
            <a:r>
              <a:rPr lang="ru-RU" sz="1600" dirty="0"/>
              <a:t> (</a:t>
            </a:r>
            <a:r>
              <a:rPr lang="ru-RU" sz="1600" dirty="0" err="1"/>
              <a:t>напад</a:t>
            </a:r>
            <a:r>
              <a:rPr lang="ru-RU" sz="1600" dirty="0"/>
              <a:t> і </a:t>
            </a:r>
            <a:r>
              <a:rPr lang="ru-RU" sz="1600" dirty="0" err="1"/>
              <a:t>захист</a:t>
            </a:r>
            <a:r>
              <a:rPr lang="ru-RU" sz="1600" dirty="0"/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/>
              <a:t> один </a:t>
            </a:r>
            <a:r>
              <a:rPr lang="ru-RU" sz="1600" dirty="0" err="1"/>
              <a:t>суддя</a:t>
            </a:r>
            <a:r>
              <a:rPr lang="ru-RU" sz="1600" dirty="0"/>
              <a:t>.</a:t>
            </a:r>
          </a:p>
          <a:p>
            <a:endParaRPr lang="ru-RU" sz="1600" dirty="0"/>
          </a:p>
        </p:txBody>
      </p:sp>
      <p:pic>
        <p:nvPicPr>
          <p:cNvPr id="8" name="Picture 2" descr="C:\Users\Admin\Desktop\g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260" y="3181746"/>
            <a:ext cx="3732159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21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88640"/>
            <a:ext cx="3754760" cy="432048"/>
          </a:xfrm>
        </p:spPr>
        <p:txBody>
          <a:bodyPr>
            <a:normAutofit fontScale="90000"/>
          </a:bodyPr>
          <a:lstStyle/>
          <a:p>
            <a:r>
              <a:rPr lang="uk-UA" dirty="0"/>
              <a:t>Правила гри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424936" cy="23762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100" dirty="0" err="1"/>
              <a:t>Гра</a:t>
            </a:r>
            <a:r>
              <a:rPr lang="ru-RU" sz="2100" dirty="0"/>
              <a:t> </a:t>
            </a:r>
            <a:r>
              <a:rPr lang="ru-RU" sz="2100" dirty="0" err="1"/>
              <a:t>доволі</a:t>
            </a:r>
            <a:r>
              <a:rPr lang="ru-RU" sz="2100" dirty="0"/>
              <a:t> проста. Очко </a:t>
            </a:r>
            <a:r>
              <a:rPr lang="ru-RU" sz="2100" dirty="0" err="1"/>
              <a:t>здобувають</a:t>
            </a:r>
            <a:r>
              <a:rPr lang="ru-RU" sz="2100" dirty="0"/>
              <a:t>, закинувши </a:t>
            </a:r>
            <a:r>
              <a:rPr lang="ru-RU" sz="2100" dirty="0" err="1"/>
              <a:t>м'яч</a:t>
            </a:r>
            <a:r>
              <a:rPr lang="ru-RU" sz="2100" dirty="0"/>
              <a:t> до </a:t>
            </a:r>
            <a:r>
              <a:rPr lang="ru-RU" sz="2100" dirty="0" err="1"/>
              <a:t>кошика</a:t>
            </a:r>
            <a:r>
              <a:rPr lang="ru-RU" sz="2100" dirty="0"/>
              <a:t> </a:t>
            </a:r>
            <a:r>
              <a:rPr lang="ru-RU" sz="2100" dirty="0" err="1"/>
              <a:t>іншої</a:t>
            </a:r>
            <a:r>
              <a:rPr lang="ru-RU" sz="2100" dirty="0"/>
              <a:t> </a:t>
            </a:r>
            <a:r>
              <a:rPr lang="ru-RU" sz="2100" dirty="0" err="1"/>
              <a:t>команди</a:t>
            </a:r>
            <a:r>
              <a:rPr lang="ru-RU" sz="2100" dirty="0"/>
              <a:t>. </a:t>
            </a:r>
            <a:r>
              <a:rPr lang="ru-RU" sz="2100" dirty="0" err="1"/>
              <a:t>Після</a:t>
            </a:r>
            <a:r>
              <a:rPr lang="ru-RU" sz="2100" dirty="0"/>
              <a:t> </a:t>
            </a:r>
            <a:r>
              <a:rPr lang="ru-RU" sz="2100" dirty="0" err="1"/>
              <a:t>здобуття</a:t>
            </a:r>
            <a:r>
              <a:rPr lang="ru-RU" sz="2100" dirty="0"/>
              <a:t> </a:t>
            </a:r>
            <a:r>
              <a:rPr lang="ru-RU" sz="2100" dirty="0" err="1"/>
              <a:t>двох</a:t>
            </a:r>
            <a:r>
              <a:rPr lang="ru-RU" sz="2100" dirty="0"/>
              <a:t> </a:t>
            </a:r>
            <a:r>
              <a:rPr lang="ru-RU" sz="2100" dirty="0" err="1"/>
              <a:t>очок</a:t>
            </a:r>
            <a:r>
              <a:rPr lang="ru-RU" sz="2100" dirty="0"/>
              <a:t> </a:t>
            </a:r>
            <a:r>
              <a:rPr lang="ru-RU" sz="2100" dirty="0" err="1"/>
              <a:t>настає</a:t>
            </a:r>
            <a:r>
              <a:rPr lang="ru-RU" sz="2100" dirty="0"/>
              <a:t> </a:t>
            </a:r>
            <a:r>
              <a:rPr lang="ru-RU" sz="2100" dirty="0" err="1"/>
              <a:t>зміна</a:t>
            </a:r>
            <a:r>
              <a:rPr lang="ru-RU" sz="2100" dirty="0"/>
              <a:t> зон: </a:t>
            </a:r>
            <a:r>
              <a:rPr lang="ru-RU" sz="2100" dirty="0" err="1"/>
              <a:t>захисники</a:t>
            </a:r>
            <a:r>
              <a:rPr lang="ru-RU" sz="2100" dirty="0"/>
              <a:t> </a:t>
            </a:r>
            <a:r>
              <a:rPr lang="ru-RU" sz="2100" dirty="0" err="1"/>
              <a:t>стають</a:t>
            </a:r>
            <a:r>
              <a:rPr lang="ru-RU" sz="2100" dirty="0"/>
              <a:t> </a:t>
            </a:r>
            <a:r>
              <a:rPr lang="ru-RU" sz="2100" dirty="0" err="1"/>
              <a:t>атакувальними</a:t>
            </a:r>
            <a:r>
              <a:rPr lang="ru-RU" sz="2100" dirty="0"/>
              <a:t> </a:t>
            </a:r>
            <a:r>
              <a:rPr lang="ru-RU" sz="2100" dirty="0" err="1"/>
              <a:t>гравцями</a:t>
            </a:r>
            <a:r>
              <a:rPr lang="ru-RU" sz="2100" dirty="0"/>
              <a:t>, а </a:t>
            </a:r>
            <a:r>
              <a:rPr lang="ru-RU" sz="2100" dirty="0" err="1"/>
              <a:t>атакувальні</a:t>
            </a:r>
            <a:r>
              <a:rPr lang="ru-RU" sz="2100" dirty="0"/>
              <a:t> </a:t>
            </a:r>
            <a:r>
              <a:rPr lang="ru-RU" sz="2100" dirty="0" err="1"/>
              <a:t>гравці</a:t>
            </a:r>
            <a:r>
              <a:rPr lang="ru-RU" sz="2100" dirty="0"/>
              <a:t> </a:t>
            </a:r>
            <a:r>
              <a:rPr lang="ru-RU" sz="2100" dirty="0" err="1"/>
              <a:t>захисниками</a:t>
            </a:r>
            <a:r>
              <a:rPr lang="ru-RU" sz="2100" dirty="0"/>
              <a:t>. </a:t>
            </a:r>
            <a:r>
              <a:rPr lang="ru-RU" sz="2100" dirty="0" err="1"/>
              <a:t>Після</a:t>
            </a:r>
            <a:r>
              <a:rPr lang="ru-RU" sz="2100" dirty="0"/>
              <a:t> </a:t>
            </a:r>
            <a:r>
              <a:rPr lang="ru-RU" sz="2100" dirty="0" err="1"/>
              <a:t>першої</a:t>
            </a:r>
            <a:r>
              <a:rPr lang="ru-RU" sz="2100" dirty="0"/>
              <a:t> </a:t>
            </a:r>
            <a:r>
              <a:rPr lang="ru-RU" sz="2100" dirty="0" err="1"/>
              <a:t>частини</a:t>
            </a:r>
            <a:r>
              <a:rPr lang="ru-RU" sz="2100" dirty="0"/>
              <a:t> </a:t>
            </a:r>
            <a:r>
              <a:rPr lang="ru-RU" sz="2100" dirty="0" err="1"/>
              <a:t>гри</a:t>
            </a:r>
            <a:r>
              <a:rPr lang="ru-RU" sz="2100" dirty="0"/>
              <a:t> </a:t>
            </a:r>
            <a:r>
              <a:rPr lang="ru-RU" sz="2100" dirty="0" err="1"/>
              <a:t>команди</a:t>
            </a:r>
            <a:r>
              <a:rPr lang="ru-RU" sz="2100" dirty="0"/>
              <a:t> </a:t>
            </a:r>
            <a:r>
              <a:rPr lang="ru-RU" sz="2100" dirty="0" err="1"/>
              <a:t>міняються</a:t>
            </a:r>
            <a:r>
              <a:rPr lang="ru-RU" sz="2100" dirty="0"/>
              <a:t> зонами — </a:t>
            </a:r>
            <a:r>
              <a:rPr lang="ru-RU" sz="2100" dirty="0" err="1"/>
              <a:t>незалежно</a:t>
            </a:r>
            <a:r>
              <a:rPr lang="ru-RU" sz="2100" dirty="0"/>
              <a:t> </a:t>
            </a:r>
            <a:r>
              <a:rPr lang="ru-RU" sz="2100" dirty="0" err="1"/>
              <a:t>від</a:t>
            </a:r>
            <a:r>
              <a:rPr lang="ru-RU" sz="2100" dirty="0"/>
              <a:t> результату.</a:t>
            </a:r>
          </a:p>
          <a:p>
            <a:pPr algn="just"/>
            <a:r>
              <a:rPr lang="ru-RU" sz="2100" dirty="0" err="1"/>
              <a:t>Особисті</a:t>
            </a:r>
            <a:r>
              <a:rPr lang="ru-RU" sz="2100" dirty="0"/>
              <a:t> </a:t>
            </a:r>
            <a:r>
              <a:rPr lang="ru-RU" sz="2100" dirty="0" err="1"/>
              <a:t>навички</a:t>
            </a:r>
            <a:r>
              <a:rPr lang="ru-RU" sz="2100" dirty="0"/>
              <a:t> та </a:t>
            </a:r>
            <a:r>
              <a:rPr lang="ru-RU" sz="2100" dirty="0" err="1"/>
              <a:t>вміння</a:t>
            </a:r>
            <a:r>
              <a:rPr lang="ru-RU" sz="2100" dirty="0"/>
              <a:t> тут </a:t>
            </a:r>
            <a:r>
              <a:rPr lang="ru-RU" sz="2100" dirty="0" err="1"/>
              <a:t>важливі</a:t>
            </a:r>
            <a:r>
              <a:rPr lang="ru-RU" sz="2100" dirty="0"/>
              <a:t>. </a:t>
            </a:r>
            <a:r>
              <a:rPr lang="ru-RU" sz="2100" dirty="0" err="1"/>
              <a:t>Однак</a:t>
            </a:r>
            <a:r>
              <a:rPr lang="ru-RU" sz="2100" dirty="0"/>
              <a:t> </a:t>
            </a:r>
            <a:r>
              <a:rPr lang="ru-RU" sz="2100" dirty="0" err="1"/>
              <a:t>це</a:t>
            </a:r>
            <a:r>
              <a:rPr lang="ru-RU" sz="2100" dirty="0"/>
              <a:t> </a:t>
            </a:r>
            <a:r>
              <a:rPr lang="ru-RU" sz="2100" dirty="0" err="1"/>
              <a:t>колективна</a:t>
            </a:r>
            <a:r>
              <a:rPr lang="ru-RU" sz="2100" dirty="0"/>
              <a:t> </a:t>
            </a:r>
            <a:r>
              <a:rPr lang="ru-RU" sz="2100" dirty="0" err="1"/>
              <a:t>гра</a:t>
            </a:r>
            <a:r>
              <a:rPr lang="ru-RU" sz="2100" dirty="0"/>
              <a:t>, </a:t>
            </a:r>
            <a:r>
              <a:rPr lang="ru-RU" sz="2100" dirty="0" err="1"/>
              <a:t>отримавши</a:t>
            </a:r>
            <a:r>
              <a:rPr lang="ru-RU" sz="2100" dirty="0"/>
              <a:t> пас у </a:t>
            </a:r>
            <a:r>
              <a:rPr lang="ru-RU" sz="2100" dirty="0" err="1"/>
              <a:t>русі</a:t>
            </a:r>
            <a:r>
              <a:rPr lang="ru-RU" sz="2100" dirty="0"/>
              <a:t>, </a:t>
            </a:r>
            <a:r>
              <a:rPr lang="ru-RU" sz="2100" dirty="0" err="1"/>
              <a:t>слід</a:t>
            </a:r>
            <a:r>
              <a:rPr lang="ru-RU" sz="2100" dirty="0"/>
              <a:t> </a:t>
            </a:r>
            <a:r>
              <a:rPr lang="ru-RU" sz="2100" dirty="0" err="1"/>
              <a:t>спершу</a:t>
            </a:r>
            <a:r>
              <a:rPr lang="ru-RU" sz="2100" dirty="0"/>
              <a:t> </a:t>
            </a:r>
            <a:r>
              <a:rPr lang="ru-RU" sz="2100" dirty="0" err="1"/>
              <a:t>зупинитися</a:t>
            </a:r>
            <a:r>
              <a:rPr lang="ru-RU" sz="2100" dirty="0"/>
              <a:t> та </a:t>
            </a:r>
            <a:r>
              <a:rPr lang="ru-RU" sz="2100" dirty="0" err="1"/>
              <a:t>передати</a:t>
            </a:r>
            <a:r>
              <a:rPr lang="ru-RU" sz="2100" dirty="0"/>
              <a:t> </a:t>
            </a:r>
            <a:r>
              <a:rPr lang="ru-RU" sz="2100" dirty="0" err="1"/>
              <a:t>м'яча</a:t>
            </a:r>
            <a:r>
              <a:rPr lang="ru-RU" sz="2100" dirty="0"/>
              <a:t> </a:t>
            </a:r>
            <a:r>
              <a:rPr lang="ru-RU" sz="2100" dirty="0" err="1"/>
              <a:t>іншому</a:t>
            </a:r>
            <a:r>
              <a:rPr lang="ru-RU" sz="2100" dirty="0"/>
              <a:t> </a:t>
            </a:r>
            <a:r>
              <a:rPr lang="ru-RU" sz="2100" dirty="0" err="1"/>
              <a:t>гравцю</a:t>
            </a:r>
            <a:r>
              <a:rPr lang="ru-RU" sz="2100" dirty="0"/>
              <a:t>.</a:t>
            </a:r>
          </a:p>
          <a:p>
            <a:pPr algn="just"/>
            <a:endParaRPr lang="ru-RU" dirty="0"/>
          </a:p>
        </p:txBody>
      </p:sp>
      <p:pic>
        <p:nvPicPr>
          <p:cNvPr id="5122" name="Picture 2" descr="C:\Users\Admin\Desktop\thumb_201304020953201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01" y="2999716"/>
            <a:ext cx="4448116" cy="320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16017" y="3068961"/>
            <a:ext cx="396043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Корфбол</a:t>
            </a:r>
            <a:r>
              <a:rPr lang="ru-RU" dirty="0"/>
              <a:t> — </a:t>
            </a:r>
            <a:r>
              <a:rPr lang="ru-RU" dirty="0" err="1"/>
              <a:t>змішана</a:t>
            </a:r>
            <a:r>
              <a:rPr lang="ru-RU" dirty="0"/>
              <a:t> </a:t>
            </a:r>
            <a:r>
              <a:rPr lang="ru-RU" dirty="0" err="1"/>
              <a:t>гра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склад </a:t>
            </a:r>
            <a:r>
              <a:rPr lang="ru-RU" dirty="0" err="1"/>
              <a:t>команди</a:t>
            </a:r>
            <a:r>
              <a:rPr lang="ru-RU" dirty="0"/>
              <a:t> - </a:t>
            </a:r>
            <a:r>
              <a:rPr lang="ru-RU" dirty="0" err="1"/>
              <a:t>однакова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чоловіків</a:t>
            </a:r>
            <a:r>
              <a:rPr lang="ru-RU" dirty="0"/>
              <a:t> і </a:t>
            </a:r>
            <a:r>
              <a:rPr lang="ru-RU" dirty="0" err="1"/>
              <a:t>жінок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Роль </a:t>
            </a:r>
            <a:r>
              <a:rPr lang="ru-RU" dirty="0" err="1"/>
              <a:t>жінок</a:t>
            </a:r>
            <a:r>
              <a:rPr lang="ru-RU" dirty="0"/>
              <a:t> і </a:t>
            </a:r>
            <a:r>
              <a:rPr lang="ru-RU" dirty="0" err="1"/>
              <a:t>чоловіків</a:t>
            </a:r>
            <a:r>
              <a:rPr lang="ru-RU" dirty="0"/>
              <a:t> </a:t>
            </a:r>
            <a:r>
              <a:rPr lang="ru-RU" dirty="0" err="1"/>
              <a:t>ідентична</a:t>
            </a:r>
            <a:r>
              <a:rPr lang="ru-RU" dirty="0"/>
              <a:t>. Одному </a:t>
            </a:r>
            <a:r>
              <a:rPr lang="ru-RU" dirty="0" err="1"/>
              <a:t>чоловікові</a:t>
            </a:r>
            <a:r>
              <a:rPr lang="ru-RU" dirty="0"/>
              <a:t> дозволено </a:t>
            </a:r>
            <a:r>
              <a:rPr lang="ru-RU" dirty="0" err="1"/>
              <a:t>тримати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одного </a:t>
            </a:r>
            <a:r>
              <a:rPr lang="ru-RU" dirty="0" err="1"/>
              <a:t>чоловіка</a:t>
            </a:r>
            <a:r>
              <a:rPr lang="ru-RU" dirty="0"/>
              <a:t>, а одна </a:t>
            </a:r>
            <a:r>
              <a:rPr lang="ru-RU" dirty="0" err="1"/>
              <a:t>жінка</a:t>
            </a:r>
            <a:r>
              <a:rPr lang="ru-RU" dirty="0"/>
              <a:t> так само </a:t>
            </a:r>
            <a:r>
              <a:rPr lang="ru-RU" dirty="0" err="1"/>
              <a:t>грає</a:t>
            </a:r>
            <a:r>
              <a:rPr lang="ru-RU" dirty="0"/>
              <a:t> в </a:t>
            </a:r>
            <a:r>
              <a:rPr lang="ru-RU" dirty="0" err="1"/>
              <a:t>захисті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. Не дозволено </a:t>
            </a:r>
            <a:r>
              <a:rPr lang="ru-RU" dirty="0" err="1"/>
              <a:t>вдвох</a:t>
            </a:r>
            <a:r>
              <a:rPr lang="ru-RU" dirty="0"/>
              <a:t> </a:t>
            </a:r>
            <a:r>
              <a:rPr lang="ru-RU" dirty="0" err="1"/>
              <a:t>грати</a:t>
            </a:r>
            <a:r>
              <a:rPr lang="ru-RU" dirty="0"/>
              <a:t> в </a:t>
            </a:r>
            <a:r>
              <a:rPr lang="ru-RU" dirty="0" err="1"/>
              <a:t>захисті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одного.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40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88640"/>
            <a:ext cx="3363334" cy="432048"/>
          </a:xfrm>
        </p:spPr>
        <p:txBody>
          <a:bodyPr>
            <a:normAutofit fontScale="90000"/>
          </a:bodyPr>
          <a:lstStyle/>
          <a:p>
            <a:r>
              <a:rPr lang="uk-UA" dirty="0"/>
              <a:t>Тактика гри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291264" cy="28083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dirty="0" err="1"/>
              <a:t>Кожна</a:t>
            </a:r>
            <a:r>
              <a:rPr lang="ru-RU" sz="2600" dirty="0"/>
              <a:t> команда </a:t>
            </a:r>
            <a:r>
              <a:rPr lang="ru-RU" sz="2600" dirty="0" err="1"/>
              <a:t>намагається</a:t>
            </a:r>
            <a:r>
              <a:rPr lang="ru-RU" sz="2600" dirty="0"/>
              <a:t> </a:t>
            </a:r>
            <a:r>
              <a:rPr lang="ru-RU" sz="2600" dirty="0" err="1"/>
              <a:t>здобути</a:t>
            </a:r>
            <a:r>
              <a:rPr lang="ru-RU" sz="2600" dirty="0"/>
              <a:t> очки </a:t>
            </a:r>
            <a:r>
              <a:rPr lang="ru-RU" sz="2600" dirty="0" err="1"/>
              <a:t>реалізувавши</a:t>
            </a:r>
            <a:r>
              <a:rPr lang="ru-RU" sz="2600" dirty="0"/>
              <a:t> </a:t>
            </a:r>
            <a:r>
              <a:rPr lang="ru-RU" sz="2600" dirty="0" err="1"/>
              <a:t>заплановану</a:t>
            </a:r>
            <a:r>
              <a:rPr lang="ru-RU" sz="2600" dirty="0"/>
              <a:t> тактику </a:t>
            </a:r>
            <a:r>
              <a:rPr lang="ru-RU" sz="2600" dirty="0" err="1"/>
              <a:t>команди</a:t>
            </a:r>
            <a:r>
              <a:rPr lang="ru-RU" sz="2600" dirty="0"/>
              <a:t>. </a:t>
            </a:r>
            <a:r>
              <a:rPr lang="ru-RU" sz="2600" dirty="0" err="1"/>
              <a:t>Це</a:t>
            </a:r>
            <a:r>
              <a:rPr lang="ru-RU" sz="2600" dirty="0"/>
              <a:t> неконтактна </a:t>
            </a:r>
            <a:r>
              <a:rPr lang="ru-RU" sz="2600" dirty="0" err="1"/>
              <a:t>гра</a:t>
            </a:r>
            <a:r>
              <a:rPr lang="ru-RU" sz="2600" dirty="0"/>
              <a:t>, </a:t>
            </a:r>
            <a:r>
              <a:rPr lang="ru-RU" sz="2600" dirty="0" err="1"/>
              <a:t>блокування</a:t>
            </a:r>
            <a:r>
              <a:rPr lang="ru-RU" sz="2600" dirty="0"/>
              <a:t>, </a:t>
            </a:r>
            <a:r>
              <a:rPr lang="ru-RU" sz="2600" dirty="0" err="1"/>
              <a:t>штовхання</a:t>
            </a:r>
            <a:r>
              <a:rPr lang="ru-RU" sz="2600" dirty="0"/>
              <a:t> і </a:t>
            </a:r>
            <a:r>
              <a:rPr lang="ru-RU" sz="2600" dirty="0" err="1"/>
              <a:t>тримання</a:t>
            </a:r>
            <a:r>
              <a:rPr lang="ru-RU" sz="2600" dirty="0"/>
              <a:t> </a:t>
            </a:r>
            <a:r>
              <a:rPr lang="ru-RU" sz="2600" dirty="0" err="1"/>
              <a:t>суперника</a:t>
            </a:r>
            <a:r>
              <a:rPr lang="ru-RU" sz="2600" dirty="0"/>
              <a:t> </a:t>
            </a:r>
            <a:r>
              <a:rPr lang="ru-RU" sz="2600" dirty="0" err="1"/>
              <a:t>заборонені</a:t>
            </a:r>
            <a:r>
              <a:rPr lang="ru-RU" sz="2600" dirty="0"/>
              <a:t>. </a:t>
            </a:r>
            <a:r>
              <a:rPr lang="ru-RU" sz="2600" dirty="0" err="1"/>
              <a:t>Заборонені</a:t>
            </a:r>
            <a:r>
              <a:rPr lang="ru-RU" sz="2600" dirty="0"/>
              <a:t> й </a:t>
            </a:r>
            <a:r>
              <a:rPr lang="ru-RU" sz="2600" dirty="0" err="1"/>
              <a:t>копання</a:t>
            </a:r>
            <a:r>
              <a:rPr lang="ru-RU" sz="2600" dirty="0"/>
              <a:t> </a:t>
            </a:r>
            <a:r>
              <a:rPr lang="ru-RU" sz="2600" dirty="0" err="1"/>
              <a:t>м'яча</a:t>
            </a:r>
            <a:r>
              <a:rPr lang="ru-RU" sz="2600" dirty="0"/>
              <a:t> та </a:t>
            </a:r>
            <a:r>
              <a:rPr lang="ru-RU" sz="2600" dirty="0" err="1"/>
              <a:t>вдаряння</a:t>
            </a:r>
            <a:r>
              <a:rPr lang="ru-RU" sz="2600" dirty="0"/>
              <a:t> </a:t>
            </a:r>
            <a:r>
              <a:rPr lang="ru-RU" sz="2600" dirty="0" err="1"/>
              <a:t>його</a:t>
            </a:r>
            <a:r>
              <a:rPr lang="ru-RU" sz="2600" dirty="0"/>
              <a:t> кулаками. Заборонено </a:t>
            </a:r>
            <a:r>
              <a:rPr lang="ru-RU" sz="2600" dirty="0" err="1"/>
              <a:t>доторкатися</a:t>
            </a:r>
            <a:r>
              <a:rPr lang="ru-RU" sz="2600" dirty="0"/>
              <a:t> руками до </a:t>
            </a:r>
            <a:r>
              <a:rPr lang="ru-RU" sz="2600" dirty="0" err="1"/>
              <a:t>стовпа</a:t>
            </a:r>
            <a:r>
              <a:rPr lang="ru-RU" sz="2600" dirty="0"/>
              <a:t> та </a:t>
            </a:r>
            <a:r>
              <a:rPr lang="ru-RU" sz="2600" dirty="0" err="1"/>
              <a:t>кошика</a:t>
            </a:r>
            <a:r>
              <a:rPr lang="ru-RU" sz="2600" dirty="0"/>
              <a:t>.</a:t>
            </a:r>
          </a:p>
          <a:p>
            <a:pPr algn="just"/>
            <a:r>
              <a:rPr lang="ru-RU" sz="2600" dirty="0" err="1"/>
              <a:t>Кожна</a:t>
            </a:r>
            <a:r>
              <a:rPr lang="ru-RU" sz="2600" dirty="0"/>
              <a:t> команда </a:t>
            </a:r>
            <a:r>
              <a:rPr lang="ru-RU" sz="2600" dirty="0" err="1"/>
              <a:t>має</a:t>
            </a:r>
            <a:r>
              <a:rPr lang="ru-RU" sz="2600" dirty="0"/>
              <a:t> </a:t>
            </a:r>
            <a:r>
              <a:rPr lang="ru-RU" sz="2600" dirty="0" err="1"/>
              <a:t>складатись</a:t>
            </a:r>
            <a:r>
              <a:rPr lang="ru-RU" sz="2600" dirty="0"/>
              <a:t> </a:t>
            </a:r>
            <a:r>
              <a:rPr lang="ru-RU" sz="2600" dirty="0" err="1"/>
              <a:t>із</a:t>
            </a:r>
            <a:r>
              <a:rPr lang="ru-RU" sz="2600" dirty="0"/>
              <a:t> </a:t>
            </a:r>
            <a:r>
              <a:rPr lang="ru-RU" sz="2600" dirty="0" err="1"/>
              <a:t>чотирьох</a:t>
            </a:r>
            <a:r>
              <a:rPr lang="ru-RU" sz="2600" dirty="0"/>
              <a:t> </a:t>
            </a:r>
            <a:r>
              <a:rPr lang="ru-RU" sz="2600" dirty="0" err="1"/>
              <a:t>жінок</a:t>
            </a:r>
            <a:r>
              <a:rPr lang="ru-RU" sz="2600" dirty="0"/>
              <a:t> і </a:t>
            </a:r>
            <a:r>
              <a:rPr lang="ru-RU" sz="2600" dirty="0" err="1"/>
              <a:t>чотирьох</a:t>
            </a:r>
            <a:r>
              <a:rPr lang="ru-RU" sz="2600" dirty="0"/>
              <a:t> </a:t>
            </a:r>
            <a:r>
              <a:rPr lang="ru-RU" sz="2600" dirty="0" err="1"/>
              <a:t>чоловіків</a:t>
            </a:r>
            <a:r>
              <a:rPr lang="ru-RU" sz="2600" dirty="0"/>
              <a:t>. Не дозволено </a:t>
            </a:r>
            <a:r>
              <a:rPr lang="ru-RU" sz="2600" dirty="0" err="1"/>
              <a:t>грати</a:t>
            </a:r>
            <a:r>
              <a:rPr lang="ru-RU" sz="2600" dirty="0"/>
              <a:t> </a:t>
            </a:r>
            <a:r>
              <a:rPr lang="ru-RU" sz="2600" dirty="0" err="1"/>
              <a:t>учасниками</a:t>
            </a:r>
            <a:r>
              <a:rPr lang="ru-RU" sz="2600" dirty="0"/>
              <a:t> </a:t>
            </a:r>
            <a:r>
              <a:rPr lang="ru-RU" sz="2600" dirty="0" err="1"/>
              <a:t>одної</a:t>
            </a:r>
            <a:r>
              <a:rPr lang="ru-RU" sz="2600" dirty="0"/>
              <a:t> </a:t>
            </a:r>
            <a:r>
              <a:rPr lang="ru-RU" sz="2600" dirty="0" err="1"/>
              <a:t>статі</a:t>
            </a:r>
            <a:r>
              <a:rPr lang="ru-RU" sz="2600" dirty="0"/>
              <a:t>. Не дозволено </a:t>
            </a:r>
            <a:r>
              <a:rPr lang="ru-RU" sz="2600" dirty="0" err="1"/>
              <a:t>кидати</a:t>
            </a:r>
            <a:r>
              <a:rPr lang="ru-RU" sz="2600" dirty="0"/>
              <a:t> в </a:t>
            </a:r>
            <a:r>
              <a:rPr lang="ru-RU" sz="2600" dirty="0" err="1"/>
              <a:t>кошик</a:t>
            </a:r>
            <a:r>
              <a:rPr lang="ru-RU" sz="2600" dirty="0"/>
              <a:t> у </a:t>
            </a:r>
            <a:r>
              <a:rPr lang="ru-RU" sz="2600" dirty="0" err="1"/>
              <a:t>разі</a:t>
            </a:r>
            <a:r>
              <a:rPr lang="ru-RU" sz="2600" dirty="0"/>
              <a:t> «</a:t>
            </a:r>
            <a:r>
              <a:rPr lang="ru-RU" sz="2600" dirty="0" err="1"/>
              <a:t>захисної</a:t>
            </a:r>
            <a:r>
              <a:rPr lang="ru-RU" sz="2600" dirty="0"/>
              <a:t> </a:t>
            </a:r>
            <a:r>
              <a:rPr lang="ru-RU" sz="2600" dirty="0" err="1"/>
              <a:t>позиції</a:t>
            </a:r>
            <a:r>
              <a:rPr lang="ru-RU" sz="2600" dirty="0"/>
              <a:t>», </a:t>
            </a:r>
            <a:r>
              <a:rPr lang="ru-RU" sz="2600" dirty="0" err="1"/>
              <a:t>тобто</a:t>
            </a:r>
            <a:r>
              <a:rPr lang="ru-RU" sz="2600" dirty="0"/>
              <a:t> коли </a:t>
            </a:r>
            <a:r>
              <a:rPr lang="ru-RU" sz="2600" dirty="0" err="1"/>
              <a:t>захисник</a:t>
            </a:r>
            <a:r>
              <a:rPr lang="ru-RU" sz="2600" dirty="0"/>
              <a:t>, </a:t>
            </a:r>
            <a:r>
              <a:rPr lang="ru-RU" sz="2600" dirty="0" err="1"/>
              <a:t>який</a:t>
            </a:r>
            <a:r>
              <a:rPr lang="ru-RU" sz="2600" dirty="0"/>
              <a:t> </a:t>
            </a:r>
            <a:r>
              <a:rPr lang="ru-RU" sz="2600" dirty="0" err="1"/>
              <a:t>грає</a:t>
            </a:r>
            <a:r>
              <a:rPr lang="ru-RU" sz="2600" dirty="0"/>
              <a:t> </a:t>
            </a:r>
            <a:r>
              <a:rPr lang="ru-RU" sz="2600" dirty="0" err="1"/>
              <a:t>проти</a:t>
            </a:r>
            <a:r>
              <a:rPr lang="ru-RU" sz="2600" dirty="0"/>
              <a:t> </a:t>
            </a:r>
            <a:r>
              <a:rPr lang="ru-RU" sz="2600" dirty="0" err="1"/>
              <a:t>гравця</a:t>
            </a:r>
            <a:r>
              <a:rPr lang="ru-RU" sz="2600" dirty="0"/>
              <a:t>, </a:t>
            </a:r>
            <a:r>
              <a:rPr lang="ru-RU" sz="2600" dirty="0" err="1"/>
              <a:t>який</a:t>
            </a:r>
            <a:r>
              <a:rPr lang="ru-RU" sz="2600" dirty="0"/>
              <a:t> </a:t>
            </a:r>
            <a:r>
              <a:rPr lang="ru-RU" sz="2600" dirty="0" err="1"/>
              <a:t>кидає</a:t>
            </a:r>
            <a:r>
              <a:rPr lang="ru-RU" sz="2600" dirty="0"/>
              <a:t> </a:t>
            </a:r>
            <a:r>
              <a:rPr lang="ru-RU" sz="2600" dirty="0" err="1"/>
              <a:t>м'яч</a:t>
            </a:r>
            <a:r>
              <a:rPr lang="ru-RU" sz="2600" dirty="0"/>
              <a:t> у </a:t>
            </a:r>
            <a:r>
              <a:rPr lang="ru-RU" sz="2600" dirty="0" err="1"/>
              <a:t>кошик</a:t>
            </a:r>
            <a:r>
              <a:rPr lang="ru-RU" sz="2600" dirty="0"/>
              <a:t>, </a:t>
            </a:r>
            <a:r>
              <a:rPr lang="ru-RU" sz="2600" dirty="0" err="1"/>
              <a:t>стоїть</a:t>
            </a:r>
            <a:r>
              <a:rPr lang="ru-RU" sz="2600" dirty="0"/>
              <a:t> до </a:t>
            </a:r>
            <a:r>
              <a:rPr lang="ru-RU" sz="2600" dirty="0" err="1"/>
              <a:t>кошика</a:t>
            </a:r>
            <a:r>
              <a:rPr lang="ru-RU" sz="2600" dirty="0"/>
              <a:t> </a:t>
            </a:r>
            <a:r>
              <a:rPr lang="ru-RU" sz="2600" dirty="0" err="1"/>
              <a:t>ближче</a:t>
            </a:r>
            <a:r>
              <a:rPr lang="ru-RU" sz="2600" dirty="0"/>
              <a:t>, </a:t>
            </a:r>
            <a:r>
              <a:rPr lang="ru-RU" sz="2600" dirty="0" err="1"/>
              <a:t>має</a:t>
            </a:r>
            <a:r>
              <a:rPr lang="ru-RU" sz="2600" dirty="0"/>
              <a:t> </a:t>
            </a:r>
            <a:r>
              <a:rPr lang="ru-RU" sz="2600" dirty="0" err="1"/>
              <a:t>зоровий</a:t>
            </a:r>
            <a:r>
              <a:rPr lang="ru-RU" sz="2600" dirty="0"/>
              <a:t> контакт з </a:t>
            </a:r>
            <a:r>
              <a:rPr lang="ru-RU" sz="2600" dirty="0" err="1"/>
              <a:t>нападником</a:t>
            </a:r>
            <a:r>
              <a:rPr lang="ru-RU" sz="2600" dirty="0"/>
              <a:t>, </a:t>
            </a:r>
            <a:r>
              <a:rPr lang="ru-RU" sz="2600" dirty="0" err="1"/>
              <a:t>відстань</a:t>
            </a:r>
            <a:r>
              <a:rPr lang="ru-RU" sz="2600" dirty="0"/>
              <a:t> </a:t>
            </a:r>
            <a:r>
              <a:rPr lang="ru-RU" sz="2600" dirty="0" err="1"/>
              <a:t>між</a:t>
            </a:r>
            <a:r>
              <a:rPr lang="ru-RU" sz="2600" dirty="0"/>
              <a:t> </a:t>
            </a:r>
            <a:r>
              <a:rPr lang="ru-RU" sz="2600" dirty="0" err="1"/>
              <a:t>захисником</a:t>
            </a:r>
            <a:r>
              <a:rPr lang="ru-RU" sz="2600" dirty="0"/>
              <a:t> і </a:t>
            </a:r>
            <a:r>
              <a:rPr lang="ru-RU" sz="2600" dirty="0" err="1"/>
              <a:t>нападником</a:t>
            </a:r>
            <a:r>
              <a:rPr lang="ru-RU" sz="2600" dirty="0"/>
              <a:t> - </a:t>
            </a:r>
            <a:r>
              <a:rPr lang="ru-RU" sz="2600" dirty="0" err="1"/>
              <a:t>випростана</a:t>
            </a:r>
            <a:r>
              <a:rPr lang="ru-RU" sz="2600" dirty="0"/>
              <a:t> рука, а </a:t>
            </a:r>
            <a:r>
              <a:rPr lang="ru-RU" sz="2600" dirty="0" err="1"/>
              <a:t>захисник</a:t>
            </a:r>
            <a:r>
              <a:rPr lang="ru-RU" sz="2600" dirty="0"/>
              <a:t> </a:t>
            </a:r>
            <a:r>
              <a:rPr lang="ru-RU" sz="2600" dirty="0" err="1"/>
              <a:t>починає</a:t>
            </a:r>
            <a:r>
              <a:rPr lang="ru-RU" sz="2600" dirty="0"/>
              <a:t> </a:t>
            </a:r>
            <a:r>
              <a:rPr lang="ru-RU" sz="2600" dirty="0" err="1"/>
              <a:t>блокувати</a:t>
            </a:r>
            <a:r>
              <a:rPr lang="ru-RU" sz="2600" dirty="0"/>
              <a:t> </a:t>
            </a:r>
            <a:r>
              <a:rPr lang="ru-RU" sz="2600" dirty="0" err="1"/>
              <a:t>кидок</a:t>
            </a:r>
            <a:r>
              <a:rPr lang="ru-RU" sz="2600" dirty="0"/>
              <a:t>.</a:t>
            </a:r>
          </a:p>
          <a:p>
            <a:endParaRPr lang="ru-RU" dirty="0"/>
          </a:p>
        </p:txBody>
      </p:sp>
      <p:pic>
        <p:nvPicPr>
          <p:cNvPr id="3074" name="Picture 2" descr="C:\Users\Admin\Desktop\51868839_313905079261286_713315216131516006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336" y="3501008"/>
            <a:ext cx="5041619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971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/>
              <a:t>Корфбол</a:t>
            </a:r>
            <a:r>
              <a:rPr lang="uk-UA" dirty="0"/>
              <a:t> в </a:t>
            </a:r>
            <a:r>
              <a:rPr lang="uk-UA" dirty="0" err="1"/>
              <a:t>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340768"/>
            <a:ext cx="7632848" cy="417646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err="1"/>
              <a:t>Україна</a:t>
            </a:r>
            <a:r>
              <a:rPr lang="ru-RU" dirty="0"/>
              <a:t> — 60 </a:t>
            </a:r>
            <a:r>
              <a:rPr lang="ru-RU" dirty="0" err="1"/>
              <a:t>офіційна</a:t>
            </a:r>
            <a:r>
              <a:rPr lang="ru-RU" dirty="0"/>
              <a:t> </a:t>
            </a:r>
            <a:r>
              <a:rPr lang="ru-RU" dirty="0" err="1"/>
              <a:t>корфбольна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.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Корфболу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є </a:t>
            </a:r>
            <a:r>
              <a:rPr lang="ru-RU" dirty="0" err="1"/>
              <a:t>Львівська</a:t>
            </a:r>
            <a:r>
              <a:rPr lang="ru-RU" dirty="0"/>
              <a:t> </a:t>
            </a:r>
            <a:r>
              <a:rPr lang="ru-RU" dirty="0" err="1"/>
              <a:t>Обласна</a:t>
            </a:r>
            <a:r>
              <a:rPr lang="ru-RU" dirty="0"/>
              <a:t> </a:t>
            </a:r>
            <a:r>
              <a:rPr lang="ru-RU" dirty="0" err="1"/>
              <a:t>Федерація</a:t>
            </a:r>
            <a:r>
              <a:rPr lang="ru-RU" dirty="0"/>
              <a:t> </a:t>
            </a:r>
            <a:r>
              <a:rPr lang="ru-RU" dirty="0" err="1"/>
              <a:t>Корфболу</a:t>
            </a:r>
            <a:r>
              <a:rPr lang="ru-RU" dirty="0"/>
              <a:t>, яка активно проводить </a:t>
            </a:r>
            <a:r>
              <a:rPr lang="ru-RU" dirty="0" err="1"/>
              <a:t>товариські</a:t>
            </a:r>
            <a:r>
              <a:rPr lang="ru-RU" dirty="0"/>
              <a:t> </a:t>
            </a:r>
            <a:r>
              <a:rPr lang="ru-RU" dirty="0" err="1"/>
              <a:t>зустрічі</a:t>
            </a:r>
            <a:r>
              <a:rPr lang="ru-RU" dirty="0"/>
              <a:t>, </a:t>
            </a:r>
            <a:r>
              <a:rPr lang="ru-RU" dirty="0" err="1"/>
              <a:t>семінари</a:t>
            </a:r>
            <a:r>
              <a:rPr lang="ru-RU" dirty="0"/>
              <a:t> та </a:t>
            </a:r>
            <a:r>
              <a:rPr lang="ru-RU" dirty="0" err="1"/>
              <a:t>змагання</a:t>
            </a:r>
            <a:r>
              <a:rPr lang="ru-RU" dirty="0"/>
              <a:t>.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 </a:t>
            </a:r>
            <a:r>
              <a:rPr lang="ru-RU" dirty="0" err="1"/>
              <a:t>Львові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команд —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вікових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КК «</a:t>
            </a:r>
            <a:r>
              <a:rPr lang="ru-RU" dirty="0" err="1"/>
              <a:t>Світоч</a:t>
            </a:r>
            <a:r>
              <a:rPr lang="ru-RU" dirty="0"/>
              <a:t>», КК «</a:t>
            </a:r>
            <a:r>
              <a:rPr lang="ru-RU" dirty="0" err="1"/>
              <a:t>Юні</a:t>
            </a:r>
            <a:r>
              <a:rPr lang="ru-RU" dirty="0"/>
              <a:t> Леви» та </a:t>
            </a:r>
            <a:r>
              <a:rPr lang="ru-RU" dirty="0" err="1"/>
              <a:t>старші</a:t>
            </a:r>
            <a:r>
              <a:rPr lang="ru-RU" dirty="0"/>
              <a:t>, </a:t>
            </a:r>
            <a:r>
              <a:rPr lang="ru-RU" dirty="0" err="1"/>
              <a:t>національна</a:t>
            </a:r>
            <a:r>
              <a:rPr lang="ru-RU" dirty="0"/>
              <a:t> </a:t>
            </a:r>
            <a:r>
              <a:rPr lang="ru-RU" dirty="0" err="1"/>
              <a:t>збірна</a:t>
            </a:r>
            <a:r>
              <a:rPr lang="ru-RU" dirty="0"/>
              <a:t> </a:t>
            </a:r>
            <a:r>
              <a:rPr lang="en-US" dirty="0"/>
              <a:t>VOODOO </a:t>
            </a:r>
            <a:r>
              <a:rPr lang="en-US" dirty="0" err="1"/>
              <a:t>Lviv</a:t>
            </a:r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 </a:t>
            </a:r>
            <a:r>
              <a:rPr lang="ru-RU" dirty="0" err="1"/>
              <a:t>жовтні</a:t>
            </a:r>
            <a:r>
              <a:rPr lang="ru-RU" dirty="0"/>
              <a:t> 2017 року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взяла участь у </a:t>
            </a:r>
            <a:r>
              <a:rPr lang="ru-RU" dirty="0" err="1"/>
              <a:t>відборі</a:t>
            </a:r>
            <a:r>
              <a:rPr lang="ru-RU" dirty="0"/>
              <a:t> на </a:t>
            </a:r>
            <a:r>
              <a:rPr lang="ru-RU" dirty="0" err="1"/>
              <a:t>чемпіонат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проходив в </a:t>
            </a:r>
            <a:r>
              <a:rPr lang="ru-RU" dirty="0" err="1"/>
              <a:t>Будапешті</a:t>
            </a:r>
            <a:r>
              <a:rPr lang="ru-RU" dirty="0"/>
              <a:t>.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Уже 10 областей </a:t>
            </a:r>
            <a:r>
              <a:rPr lang="ru-RU" dirty="0" err="1"/>
              <a:t>грають</a:t>
            </a:r>
            <a:r>
              <a:rPr lang="ru-RU" dirty="0"/>
              <a:t> в </a:t>
            </a:r>
            <a:r>
              <a:rPr lang="ru-RU" dirty="0" err="1"/>
              <a:t>корфбол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7971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183</TotalTime>
  <Words>647</Words>
  <Application>Microsoft Office PowerPoint</Application>
  <PresentationFormat>Екран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Эркер</vt:lpstr>
      <vt:lpstr>СУЧАСНА ФІЗКУЛЬТУРА</vt:lpstr>
      <vt:lpstr>корфбол</vt:lpstr>
      <vt:lpstr>Історичний аспект</vt:lpstr>
      <vt:lpstr>Презентація PowerPoint</vt:lpstr>
      <vt:lpstr>Особливості гри</vt:lpstr>
      <vt:lpstr>Правила гри</vt:lpstr>
      <vt:lpstr>Тактика гри</vt:lpstr>
      <vt:lpstr>Корфбол в україні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UserOk</cp:lastModifiedBy>
  <cp:revision>15</cp:revision>
  <dcterms:created xsi:type="dcterms:W3CDTF">2023-09-21T15:22:40Z</dcterms:created>
  <dcterms:modified xsi:type="dcterms:W3CDTF">2023-10-26T18:45:34Z</dcterms:modified>
</cp:coreProperties>
</file>